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7CBDF-2CB5-415B-9B69-F91F76243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D9B82D6-92FA-4F29-B28F-0E2FC4441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065C97-243D-458C-9721-B7AC298B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9DF5A-3074-460B-9A46-AA81FD78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C107BD-1281-4899-96AC-965EDBA9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156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F13BF-934F-4C43-B7FE-A1BD4B62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B8D19C4-2F1D-4ED4-A2C9-F7C09DAB0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90E81A-5D42-452C-B8DD-E70ECFB19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74EED7-8BB0-4726-A2F8-02866D3C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B51D61-295F-4888-95F4-EC7DC2C7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397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9ECE1CE-FFF2-46E6-B589-B35D46A45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37C1753-56ED-4404-9EA9-0ED6A0030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9AC9E3-D245-4FD3-A7D3-43DADDD7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848E40-0B7C-4C04-B41F-4E814324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2CFA47-896E-4761-AD99-DC3CBFBC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925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4313B-9002-47FB-8884-DFA893E0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25D86A-1249-4263-89F9-F6D6C963A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5243D9-03A6-414C-89A8-EB37F169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43E55C-926C-4AB5-B877-BEE4D557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294C179-B6B2-4806-93B8-3510A38B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121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038E8-5BA8-4165-B485-ABF25836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5F8A67-F1B0-4D00-AF0F-A806219A7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1F11E1-2365-4A21-AF06-9EDB0F38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119D72-1756-40E6-B520-10E21EC3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391589-6D73-42AB-A8F5-EE905A85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666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E0451-24FC-4412-9886-56AB0A8C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7B8344-4A62-4494-B517-584576E4F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4079C80-2D6F-415E-8C70-9EBA4A038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C288C1D-2D6B-4C36-9236-31035C84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20F67DF-8C3B-4A0C-974E-8D5F793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8406A5-4D57-4B67-8689-EE572C5B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30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320D9-B3A3-4582-AB0A-70A870BD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2ED192-6D9A-4335-9293-BDBCD8664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22AEC50-994A-4CD5-8E4C-01E381A0D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0D4A492-73FC-4AB0-8254-7DA33B595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C526EFC-E85C-4FE8-AAB4-E1B0F00D2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AD2E1EC-DEE9-425F-873C-CE1CCB85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12493CC-853F-4DC0-80A2-DAA4BEB4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3ED7255-3BEA-463E-A9FB-44D3BB64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37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62226-6506-4301-996B-DD6A3E7D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BDC6B18-C054-40B2-BDCC-6767AE65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648618E-66D1-47B8-841E-C63662D6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BEA74D3-BF21-404D-9ACD-7D5ECC70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224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6E901E3-2870-428C-8B7B-A6B794B8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8E027AA-EF11-4817-84FF-01412D2E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6A3D33B-A0B7-41F6-99E2-418A0500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65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D5531-BF9D-4461-855B-196DC212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9C14C9-6519-4536-B5B7-9DAAF6320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141C6D-7F0F-4509-8D53-4E00D25AF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4D4EBC4-9250-4E70-8C5F-E2605E0E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3E4143-5367-4F16-9B66-D497BFD5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5656310-A78E-451E-AB70-B251958D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446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AAB4A-D9FE-469B-9A19-236ADF91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ED94714-2CB7-4C50-A0D9-397E70555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4DD087-1E5E-40AB-ABF7-69EFC114D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B58AF11-F273-42E2-B87F-E64CF08C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85A8E7-06CC-40BC-AE99-E4DDC5DB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C457391-C5B1-4916-8510-5C486BBB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7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7A3FD2D-0327-430F-87D8-5A3610F9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CD8FBC0-92F4-4BBC-9B8D-C292593DC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5EB529-AAE1-4F5E-A619-7E2F30DDE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4458E7-DBB2-4E64-88A9-4E9ECA981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794A09-3BB9-4DA2-922A-C7E1AF47D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127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C718E5-21B0-442E-A7CB-951B82E82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5F851B-2E8A-4B43-9F59-39F9329242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t="17990" r="8288" b="17343"/>
          <a:stretch/>
        </p:blipFill>
        <p:spPr>
          <a:xfrm>
            <a:off x="6796726" y="3041237"/>
            <a:ext cx="4851662" cy="38042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1168B9-1149-44B0-90E8-30417E1ADBF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3" y="1472939"/>
            <a:ext cx="2389694" cy="23896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17F7B9-1255-4322-9F96-F4EA44801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4132" r="27224" b="8926"/>
          <a:stretch/>
        </p:blipFill>
        <p:spPr>
          <a:xfrm>
            <a:off x="7613713" y="2237988"/>
            <a:ext cx="1459588" cy="15775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1A2036-C862-46CF-B3A2-6836E3C9C2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32633" r="11214" b="28248"/>
          <a:stretch/>
        </p:blipFill>
        <p:spPr>
          <a:xfrm>
            <a:off x="6253114" y="5323012"/>
            <a:ext cx="3061404" cy="14742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F8BD89-EEFB-404B-9C8A-74A73A3BF9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22955" r="31535" b="14914"/>
          <a:stretch/>
        </p:blipFill>
        <p:spPr>
          <a:xfrm>
            <a:off x="2069231" y="3216315"/>
            <a:ext cx="2217240" cy="25587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45EDF5-CC2D-4697-B996-DAFC9A970BB1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66" y="4704769"/>
            <a:ext cx="2140670" cy="21406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1BAFBC-C2D7-4E2B-AC82-672FC31F321E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90" y="1363494"/>
            <a:ext cx="3215647" cy="3728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62A920A-7FD2-4AF1-A593-371D605B99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1" y="75569"/>
            <a:ext cx="1628571" cy="16285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C491811-9FF8-4920-87DF-229AF5136AD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17320" r="12604" b="16135"/>
          <a:stretch/>
        </p:blipFill>
        <p:spPr>
          <a:xfrm>
            <a:off x="1335109" y="-130961"/>
            <a:ext cx="3657598" cy="32077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19B3020-2547-4D6B-A401-985DA217B3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12490" y="3166010"/>
            <a:ext cx="3642947" cy="36429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2A156A-96C0-45F1-99C1-2384069CAA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30612" y="1341895"/>
            <a:ext cx="3218967" cy="3724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A182B27-4054-4443-9DDA-603F3F0E7B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38258" y="3166010"/>
            <a:ext cx="2219136" cy="255444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B46E2D3-19EB-4471-9875-19516F04BC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57263" y="4705558"/>
            <a:ext cx="2139881" cy="213988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BFC534-AC11-47B9-BEE0-7B2FAB6A5D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36847" y="5316300"/>
            <a:ext cx="3060457" cy="147536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086DC65-0243-48E5-88A2-C187DEB804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05549" y="2222103"/>
            <a:ext cx="1457070" cy="157900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BBDD6AF-B484-4702-8C7A-C64D27190C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95571" y="1479772"/>
            <a:ext cx="2389839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968F575-86DD-41EB-A45D-D6116C5F0528}"/>
</file>

<file path=customXml/itemProps2.xml><?xml version="1.0" encoding="utf-8"?>
<ds:datastoreItem xmlns:ds="http://schemas.openxmlformats.org/officeDocument/2006/customXml" ds:itemID="{8E873BA5-52A9-4BA7-AE8A-3249626D30F3}"/>
</file>

<file path=customXml/itemProps3.xml><?xml version="1.0" encoding="utf-8"?>
<ds:datastoreItem xmlns:ds="http://schemas.openxmlformats.org/officeDocument/2006/customXml" ds:itemID="{4B33CFD4-A69B-4BE5-9E7F-ADF039BE02E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Юля Миколюк</cp:lastModifiedBy>
  <cp:revision>4</cp:revision>
  <dcterms:created xsi:type="dcterms:W3CDTF">2025-12-03T09:05:43Z</dcterms:created>
  <dcterms:modified xsi:type="dcterms:W3CDTF">2025-12-04T08:35:58Z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