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1329A-F7A0-30B5-D15E-C56D3AF2C930}" v="6" dt="2025-12-05T19:05:16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AF1329A-F7A0-30B5-D15E-C56D3AF2C930}"/>
    <pc:docChg chg="modSld">
      <pc:chgData name="somovaasya3" userId="S::somovaasya3_gmail.com#ext#@slideedu.onmicrosoft.com::05b36399-d501-4a7b-87fd-615099445ab5" providerId="AD" clId="Web-{2AF1329A-F7A0-30B5-D15E-C56D3AF2C930}" dt="2025-12-05T19:05:16.991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2AF1329A-F7A0-30B5-D15E-C56D3AF2C930}" dt="2025-12-05T19:05:16.991" v="4" actId="1076"/>
        <pc:sldMkLst>
          <pc:docMk/>
          <pc:sldMk cId="672715577" sldId="256"/>
        </pc:sldMkLst>
        <pc:picChg chg="mod">
          <ac:chgData name="somovaasya3" userId="S::somovaasya3_gmail.com#ext#@slideedu.onmicrosoft.com::05b36399-d501-4a7b-87fd-615099445ab5" providerId="AD" clId="Web-{2AF1329A-F7A0-30B5-D15E-C56D3AF2C930}" dt="2025-12-05T19:03:50.933" v="3" actId="14100"/>
          <ac:picMkLst>
            <pc:docMk/>
            <pc:sldMk cId="672715577" sldId="256"/>
            <ac:picMk id="4" creationId="{C07F9E61-FC63-4D50-8113-70EBF77DC369}"/>
          </ac:picMkLst>
        </pc:picChg>
        <pc:picChg chg="mod">
          <ac:chgData name="somovaasya3" userId="S::somovaasya3_gmail.com#ext#@slideedu.onmicrosoft.com::05b36399-d501-4a7b-87fd-615099445ab5" providerId="AD" clId="Web-{2AF1329A-F7A0-30B5-D15E-C56D3AF2C930}" dt="2025-12-05T19:05:16.991" v="4" actId="1076"/>
          <ac:picMkLst>
            <pc:docMk/>
            <pc:sldMk cId="672715577" sldId="256"/>
            <ac:picMk id="18" creationId="{29B04905-2201-4045-920D-19E839AB1C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B9888-3D3E-43B8-BE48-91C747FFABD5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69FC-D76F-4BA9-B5F3-4F8418CA00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19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47A24-DC84-4E5E-90A1-DB1D465D2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A9E5DEF-D9B3-43D4-9B07-40470491F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2F901-0610-4D42-8469-4F6FA5B4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950BD4-5C9D-4364-81C1-9A435F5D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5659E6-4D6D-4CD6-912E-F1E4A8FB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67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8755-9C4E-4222-AC81-07D4DC1C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CFAC66-CB39-4955-9A10-57A348D68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031915-1982-41C1-916B-2EE6E914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19FF94-0C04-4C02-BC99-05D6EB5B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4822D0-AAF7-4190-BDCE-4DF62FED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8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A52A094-01A2-4DB7-B9B4-DB2E11392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B1363E1-E24F-4229-8A63-812079317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CED4E6-8A2B-46EC-AF89-799891F8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9A224B-152A-49F9-91FA-724F131B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21B2A-C6A3-403E-94F6-F73B5C04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62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A6359-F30C-4EC3-8CFC-BFE60064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A7B796-0E96-4620-9A24-6F485E30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5039C-05D6-46A9-9FF5-1236DEFF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E7D554-0D7B-4359-A439-7E95B0F8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A718C0-0204-4C6B-B388-7A81BCEA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18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3501-29BA-4136-A24F-C3E9CDC8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1F739A-4DB7-4156-95AC-72AF0C04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8EE910-9E74-48E9-8D68-46447ACB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6FE3B5-6011-4593-A498-76411DF1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143E2E-FC94-4D6F-9692-059880AD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11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3938C-7A67-4F87-8A3F-F3E0002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F344B0-0204-4689-95FD-78C9F67E1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37C447-BC43-4449-8603-FA6A7CB7A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CB37E7-8DDC-4F0F-8CFD-3426240C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DB1830-B995-4FCE-A281-854C9C0C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5632D6-3ACE-4161-845D-7EF1E060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38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D294F-364F-4684-BDCA-2DC5F3B0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6C8808-669A-4983-8547-60F73355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4DD700-5438-4C14-AA76-6FFCE05B6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8A018-022D-4E0A-828F-42AC876CE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164D034-8193-464D-8550-A7255AFFF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55DE29-B00D-47FE-98FB-06A7B457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C21167-3C45-43D4-85AB-116098BA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65E4C92-2DA8-4543-B835-58B656EE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61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3B92D-F78D-4FDA-9710-38AD2234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3009552-46F4-4354-89DB-2833135E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2781357-FF3D-45D9-A892-6C4FC1FE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CE35F39-6882-4915-BCE5-E83F45C3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06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0FF4A34-DCEB-4E6A-9E18-0FE41885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7CBFB3E-D92F-4936-917F-6591A61B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657F877-FB8E-48AD-B861-9E959198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35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2BBFD-368D-4142-8F01-F7BE0CDB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7C7488-5AD7-4AD0-9EF8-02497AAD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F56230-7D80-4BED-9D15-4358B0FD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EB9794-4977-427C-B569-9FD80B15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594E03-E5A6-4FC7-B8CE-E79E4FD5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EC675C-8EB8-4964-9F56-2F23BFFC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26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8BA3-7FDF-41DE-AB1A-45E224E2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DFFC45F-FA6D-46B7-AF38-503097069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23FE841-A849-4B42-AB39-7517A0902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37D713-FB50-4B6E-B7BA-FADF6845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EF505B-BC12-496C-9737-BEED9B34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D0CAE0-C027-4A5E-B377-3A91963A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1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D2FD932-41E3-41A3-94A5-7A9F94DD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89EA14-0F21-4338-A1AA-E920B63AF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D42F41-BE84-4A58-A3F7-B41118FA0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6E4C-7731-45DC-A53F-78A22E0A0193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1D7233-9D34-4810-BB18-EA8560B56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55000C-58E5-4750-923F-BB476311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931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EEA9D0-0BCE-4104-9E11-B82BA917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829"/>
            <a:ext cx="12192000" cy="7268066"/>
          </a:xfrm>
          <a:prstGeom prst="rect">
            <a:avLst/>
          </a:prstGeom>
        </p:spPr>
      </p:pic>
      <p:pic>
        <p:nvPicPr>
          <p:cNvPr id="4" name="Рисунок 3" descr="A red lips with tongue sticking out&#10;&#10;AI-generated content may be incorrect.">
            <a:extLst>
              <a:ext uri="{FF2B5EF4-FFF2-40B4-BE49-F238E27FC236}">
                <a16:creationId xmlns:a16="http://schemas.microsoft.com/office/drawing/2014/main" id="{C07F9E61-FC63-4D50-8113-70EBF77DC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7" b="3047"/>
          <a:stretch/>
        </p:blipFill>
        <p:spPr>
          <a:xfrm>
            <a:off x="2107092" y="820"/>
            <a:ext cx="7203142" cy="67461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119707-A944-4201-B9CD-96504C0EE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82" y="3428999"/>
            <a:ext cx="3440461" cy="3440461"/>
          </a:xfrm>
          <a:prstGeom prst="rect">
            <a:avLst/>
          </a:prstGeom>
        </p:spPr>
      </p:pic>
      <p:sp>
        <p:nvSpPr>
          <p:cNvPr id="2" name="Стрілка: униз 1">
            <a:extLst>
              <a:ext uri="{FF2B5EF4-FFF2-40B4-BE49-F238E27FC236}">
                <a16:creationId xmlns:a16="http://schemas.microsoft.com/office/drawing/2014/main" id="{03683B28-41FA-42B6-B72D-27B443EA5646}"/>
              </a:ext>
            </a:extLst>
          </p:cNvPr>
          <p:cNvSpPr/>
          <p:nvPr/>
        </p:nvSpPr>
        <p:spPr>
          <a:xfrm>
            <a:off x="4775012" y="3479890"/>
            <a:ext cx="484632" cy="230249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0A63FA35-A3B2-4E29-A83F-B76FFB324F50}"/>
              </a:ext>
            </a:extLst>
          </p:cNvPr>
          <p:cNvSpPr/>
          <p:nvPr/>
        </p:nvSpPr>
        <p:spPr>
          <a:xfrm>
            <a:off x="6167731" y="3498586"/>
            <a:ext cx="484632" cy="230249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06551D-4D01-4CDF-8535-4FA8289EA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294963" y="3294397"/>
            <a:ext cx="5273497" cy="457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4BD2B3-6138-49BF-9842-73E04D4FF6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73" b="90000" l="10000" r="90000">
                        <a14:foregroundMark x1="50476" y1="9048" x2="51429" y2="587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6753" t="3354" r="45549" b="8802"/>
          <a:stretch/>
        </p:blipFill>
        <p:spPr>
          <a:xfrm rot="16200000">
            <a:off x="7215593" y="818569"/>
            <a:ext cx="461913" cy="5271153"/>
          </a:xfrm>
          <a:prstGeom prst="rect">
            <a:avLst/>
          </a:prstGeom>
        </p:spPr>
      </p:pic>
      <p:sp>
        <p:nvSpPr>
          <p:cNvPr id="12" name="Стрілка: униз 11">
            <a:extLst>
              <a:ext uri="{FF2B5EF4-FFF2-40B4-BE49-F238E27FC236}">
                <a16:creationId xmlns:a16="http://schemas.microsoft.com/office/drawing/2014/main" id="{03E25519-E239-4EDE-A7AB-C51B70377268}"/>
              </a:ext>
            </a:extLst>
          </p:cNvPr>
          <p:cNvSpPr/>
          <p:nvPr/>
        </p:nvSpPr>
        <p:spPr>
          <a:xfrm rot="2503157">
            <a:off x="5331305" y="3636724"/>
            <a:ext cx="484632" cy="230562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83C7F7-CB7B-401B-9E12-A6401795B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1005">
            <a:off x="5699857" y="4917560"/>
            <a:ext cx="5273497" cy="463336"/>
          </a:xfrm>
          <a:prstGeom prst="rect">
            <a:avLst/>
          </a:prstGeom>
        </p:spPr>
      </p:pic>
      <p:sp>
        <p:nvSpPr>
          <p:cNvPr id="21" name="Стрілка: униз 20">
            <a:extLst>
              <a:ext uri="{FF2B5EF4-FFF2-40B4-BE49-F238E27FC236}">
                <a16:creationId xmlns:a16="http://schemas.microsoft.com/office/drawing/2014/main" id="{85927271-BA84-412E-A772-013CCAE9811E}"/>
              </a:ext>
            </a:extLst>
          </p:cNvPr>
          <p:cNvSpPr/>
          <p:nvPr/>
        </p:nvSpPr>
        <p:spPr>
          <a:xfrm rot="19223401">
            <a:off x="5375960" y="3663455"/>
            <a:ext cx="484632" cy="231832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F9BE705-5149-4C24-BB0F-1A30093BC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65377">
            <a:off x="374890" y="5379965"/>
            <a:ext cx="5273497" cy="463336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32E19DF3-411D-4B85-B06E-4901BC4DAE92}"/>
              </a:ext>
            </a:extLst>
          </p:cNvPr>
          <p:cNvSpPr/>
          <p:nvPr/>
        </p:nvSpPr>
        <p:spPr>
          <a:xfrm>
            <a:off x="4574221" y="3551443"/>
            <a:ext cx="2239797" cy="2095025"/>
          </a:xfrm>
          <a:prstGeom prst="flowChartConnector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77C329-5AFB-4EDE-874F-CC50CB339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015886" y="5824901"/>
            <a:ext cx="5273497" cy="46333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B03227FD-1583-45F8-9C73-570C50EC5D0B}"/>
              </a:ext>
            </a:extLst>
          </p:cNvPr>
          <p:cNvSpPr/>
          <p:nvPr/>
        </p:nvSpPr>
        <p:spPr>
          <a:xfrm>
            <a:off x="4016626" y="3832033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3892A6AE-EE5C-4CD0-9A3F-167473E2607E}"/>
              </a:ext>
            </a:extLst>
          </p:cNvPr>
          <p:cNvSpPr/>
          <p:nvPr/>
        </p:nvSpPr>
        <p:spPr>
          <a:xfrm>
            <a:off x="4417381" y="4932873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83E399EB-AEFA-4A1E-B5CD-B456939CB527}"/>
              </a:ext>
            </a:extLst>
          </p:cNvPr>
          <p:cNvSpPr/>
          <p:nvPr/>
        </p:nvSpPr>
        <p:spPr>
          <a:xfrm>
            <a:off x="5456933" y="5713024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66071276-C564-4EA4-9BE7-12A0F298E555}"/>
              </a:ext>
            </a:extLst>
          </p:cNvPr>
          <p:cNvSpPr/>
          <p:nvPr/>
        </p:nvSpPr>
        <p:spPr>
          <a:xfrm>
            <a:off x="6588142" y="4971671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5A8461CA-0E6D-4E01-B776-EAFC9854BFCB}"/>
              </a:ext>
            </a:extLst>
          </p:cNvPr>
          <p:cNvSpPr/>
          <p:nvPr/>
        </p:nvSpPr>
        <p:spPr>
          <a:xfrm>
            <a:off x="6989350" y="374653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8D54DC-6384-49DB-B7E9-6F6F15E1D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060904">
            <a:off x="-71333" y="5571445"/>
            <a:ext cx="5273497" cy="463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65B06-FE33-42F6-9F5A-32DD9DA5F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51598">
            <a:off x="483378" y="6809789"/>
            <a:ext cx="5273497" cy="4633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7F975C-BE6F-42BA-B743-38FE5DA36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045716" y="8118105"/>
            <a:ext cx="5273497" cy="4633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8DFC90-D4A3-4D03-998B-F6691D8603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343906">
            <a:off x="6078163" y="6499113"/>
            <a:ext cx="5273497" cy="463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4D6220-B173-4A77-BCE5-4334428E62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38620">
            <a:off x="6860771" y="4606253"/>
            <a:ext cx="5273497" cy="4633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B87C29-57DF-4B91-8384-707261663A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t="8809" r="15745" b="18464"/>
          <a:stretch/>
        </p:blipFill>
        <p:spPr>
          <a:xfrm>
            <a:off x="269170" y="457589"/>
            <a:ext cx="994439" cy="11028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B04905-2201-4045-920D-19E839AB1C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38" y="402590"/>
            <a:ext cx="673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0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000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0.0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022E-16 L 2.08333E-7 0.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022E-16 L 2.08333E-7 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022E-16 L 2.08333E-7 0.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12565 0.268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12031 0.2689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12213 0.26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2057 0.232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2057 0.2261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2669 0.2372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00718 C 0.06654 0.00718 0.11016 0.06621 0.11016 0.13912 C 0.11016 0.21158 0.06654 0.2713 0.01289 0.2713 C -0.04088 0.2713 -0.08424 0.21158 -0.08424 0.13912 C -0.08424 0.06621 -0.04088 0.00718 0.01289 0.00718 Z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C 0.05546 2.22222E-6 0.10052 0.05602 0.10052 0.125 C 0.10052 0.19398 0.05546 0.25 4.375E-6 0.25 C -0.05547 0.25 -0.10026 0.19398 -0.10026 0.125 C -0.10026 0.05602 -0.05547 2.22222E-6 4.375E-6 2.22222E-6 Z " pathEditMode="relative" rAng="0" ptsTypes="AAAAA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00718 C 0.06744 0.00718 0.11184 0.06158 0.11184 0.12847 C 0.11184 0.19537 0.06744 0.25 0.01289 0.25 C -0.0418 0.25 -0.08581 0.19537 -0.08581 0.12847 C -0.08581 0.06158 -0.0418 0.00718 0.01289 0.00718 Z " pathEditMode="relative" rAng="0" ptsTypes="AAAAA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2" grpId="1" animBg="1"/>
      <p:bldP spid="21" grpId="0" animBg="1"/>
      <p:bldP spid="21" grpId="1" animBg="1"/>
      <p:bldP spid="23" grpId="0" animBg="1"/>
      <p:bldP spid="2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83355-1A2E-48FD-8019-CF24AFCE7C3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3CAD46C-20B7-42B6-9B2A-FBFD884274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EA9C6F-C660-4C4C-ABB7-AE85AC17E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34</cp:revision>
  <dcterms:created xsi:type="dcterms:W3CDTF">2025-12-01T08:11:35Z</dcterms:created>
  <dcterms:modified xsi:type="dcterms:W3CDTF">2025-12-05T19:05:17Z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