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B8215-4973-049D-A06B-48CD44E54747}" v="6" dt="2025-12-03T15:02:36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7"/>
  </p:normalViewPr>
  <p:slideViewPr>
    <p:cSldViewPr snapToGrid="0">
      <p:cViewPr varScale="1">
        <p:scale>
          <a:sx n="94" d="100"/>
          <a:sy n="94" d="100"/>
        </p:scale>
        <p:origin x="13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3:09:14.6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24515,'5356'362'0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F7836-6243-4A3A-1305-BBA50C0D3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8B2C0E-8629-B0BA-EAB3-3B6AB5566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FC1CDE-8F5D-6C86-A20D-BBF6BAE4C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14D22A-6711-29E0-ECB8-3DFA5C3E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215BCB-872F-9353-47C1-C27917962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2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F7EFB-E5F1-DE1D-BDB9-397FEB3F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A8F4F3-4AFB-7432-2482-E8F543CE0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F4D2FF-886D-D1A3-AFCC-B9C7CE724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CEB5B3-E68C-31FF-5CAD-FD200E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D2825-DA32-8604-04CA-034F648D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46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A61AE2-8BF4-DB58-17C4-86831A940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3AE1A8-DB0A-8322-1CCF-125E2266B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74ED3C-0489-7BA5-764E-203FAE73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752646-19C4-3E02-8D83-D48437D2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4BF00-C5F4-80AB-1BEF-BF874B5B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5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6F31-B670-632B-F21C-4310C0EA9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781941-27B1-51C7-E5AA-F77059301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0C451F-B628-4A80-5526-D028667D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53FF2C-EC4A-EB53-EA52-EAEAE457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F8B225-9A92-2465-3449-4FF0BDAE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1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81CB5-F2CC-CA82-3C28-730F40C7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321E84-DB49-1034-F3B0-C392D9A38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B5042E-1038-2D9D-023B-5E82D526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66E2EA-3D38-0B0F-0959-D3F94426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138FF9-939A-00E0-8F32-C1FA61DF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04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EDB9E-59EE-8843-1461-1BB35DB6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9610BF-2158-B5AE-D50A-485196DEB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766FB1-EF24-3CDD-94A2-8816D2646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92C4C9-3B5F-B383-1132-15807ACF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CC724F-9F00-1A85-2CFF-BCEB3765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C6B5C-2982-46DE-2E3E-9D004E3A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9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A601D-83B5-E9D9-6231-865FA963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C5AC91-A878-1773-F68A-B7677660E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F8C4E3-8792-2F10-3A43-81D7253F7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305133-0D56-04B4-F4C4-077EB1963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9E51DD-5AF6-7471-2594-1AB7BAF83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636A18-B856-2751-51A5-506ECDC8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6A46F9-09FC-96AE-C806-1B0CF835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3EBF78-A638-5E60-5BD3-A53C073D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2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0BBB3-57DD-62A5-8089-1B9B278A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67E84-AC32-29B1-098D-3F4461E4C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3CACD7-7F64-5565-8B03-C9EBB5362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974437-E14B-7297-25FF-0809116D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5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F7937-276A-0079-021E-00BF5C78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55C9B4-77B5-E5AA-C19F-1DFDF765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D2C63E-5E5B-6A93-DD34-78CEA102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A7577-C893-4652-084D-B086384E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1CB45-11CA-B07A-3095-38035E005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38BFE6-7AEA-2881-FF6D-CADE5EB8F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111727-6A14-9DE5-501B-5C6C6ADC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03DC8F-39C8-5469-0A74-BB909E38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ED6DE0-CEAB-4EB4-B90A-FEC6722C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DA9A1-548B-6253-1B5E-F03BA1B1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BD7716-6976-643C-547B-BDDE85F43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E583F5-0500-DA3C-42A9-C1D87510C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670214-E3E8-3AE0-4303-BDC3F699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55668C-0CBD-7E79-9193-FF3F4089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AE348-A246-79D9-304B-A2B162B1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0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4B7A0-27CB-ADC1-F4BE-BD37567A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0BDC84-E0C4-550A-6650-5C122481D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DC9CD6-B6FB-128E-ADFD-5B9AFF170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CEBBBC-66E1-391E-8446-6E12E3853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7A1AF-E232-C2A6-FCCD-817800FB0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1.xml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97E100-4397-FADE-FC87-502FE3F5C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70"/>
            <a:ext cx="12268200" cy="68768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99EB14-79C1-D0AD-F95E-4C36CAC8D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23" y="3321287"/>
            <a:ext cx="2929467" cy="2929467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587EEBF-310C-08CE-049E-4745E422E47D}"/>
              </a:ext>
            </a:extLst>
          </p:cNvPr>
          <p:cNvSpPr/>
          <p:nvPr/>
        </p:nvSpPr>
        <p:spPr>
          <a:xfrm>
            <a:off x="533400" y="487680"/>
            <a:ext cx="1828800" cy="150876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5258DA-EF0D-C995-D6AF-AD220BA7D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9" y="634589"/>
            <a:ext cx="1263802" cy="1263802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9BD2214-77D3-D3BB-BCC0-3F741ED6F166}"/>
              </a:ext>
            </a:extLst>
          </p:cNvPr>
          <p:cNvSpPr/>
          <p:nvPr/>
        </p:nvSpPr>
        <p:spPr>
          <a:xfrm>
            <a:off x="1055791" y="3008305"/>
            <a:ext cx="3383280" cy="3185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ACC44D-A2F2-BE0D-F4DE-93E7FE834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3" y="3145459"/>
            <a:ext cx="3048006" cy="30480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DC9FC4-569C-5230-2458-99F8649B0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31" y="3094662"/>
            <a:ext cx="3048006" cy="30480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55459E2-7E87-2BD8-C560-C60F3A0467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55" y="3094662"/>
            <a:ext cx="3048006" cy="30480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21657AA-36A6-0811-EE8E-ADD8D0166E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393" y="3130664"/>
            <a:ext cx="3048006" cy="30480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7911A3-42A1-071D-5E0F-52D25D18FB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3" y="3109457"/>
            <a:ext cx="3048006" cy="304800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18CF3C4-DEA3-322F-6F3A-FB05ECD504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6283" y="3112663"/>
            <a:ext cx="3048006" cy="3048006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90896D5-2BF4-545E-E39C-8159A249781B}"/>
              </a:ext>
            </a:extLst>
          </p:cNvPr>
          <p:cNvSpPr/>
          <p:nvPr/>
        </p:nvSpPr>
        <p:spPr>
          <a:xfrm>
            <a:off x="7594372" y="5237018"/>
            <a:ext cx="4396509" cy="133003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EA0E387-6CE9-D7B3-3734-7DA078FADA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372" y="2327930"/>
            <a:ext cx="4401693" cy="19776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ED854467-3C02-415F-0E32-1EB3F1B3349B}"/>
                  </a:ext>
                </a:extLst>
              </p14:cNvPr>
              <p14:cNvContentPartPr/>
              <p14:nvPr/>
            </p14:nvContentPartPr>
            <p14:xfrm rot="21325171">
              <a:off x="8884260" y="5886831"/>
              <a:ext cx="1928597" cy="130469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ED854467-3C02-415F-0E32-1EB3F1B334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 rot="21325171">
                <a:off x="8821257" y="5823933"/>
                <a:ext cx="2054242" cy="255906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C1E0EF-06EA-0ABB-5047-A2D8522110E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99564" y="3097228"/>
            <a:ext cx="3964191" cy="6035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7F36D4-A009-D5D6-E460-275AB28136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72" y="2632359"/>
            <a:ext cx="1385214" cy="14116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F9D47FD-E8A9-B776-479B-1A960B7DBC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77257" y="5194008"/>
            <a:ext cx="1383912" cy="140829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B34F3BC-4E4A-FCB9-089A-1F270EDFD8D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1" y="2927025"/>
            <a:ext cx="3383280" cy="33832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D65F41E-1DDD-0AF9-4F19-C81EFA835B1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30" y="5868195"/>
            <a:ext cx="1120763" cy="1117844"/>
          </a:xfrm>
          <a:prstGeom prst="rect">
            <a:avLst/>
          </a:prstGeom>
        </p:spPr>
      </p:pic>
      <p:sp>
        <p:nvSpPr>
          <p:cNvPr id="8" name="Прямоугольник: скругленные углы 1">
            <a:extLst>
              <a:ext uri="{FF2B5EF4-FFF2-40B4-BE49-F238E27FC236}">
                <a16:creationId xmlns:a16="http://schemas.microsoft.com/office/drawing/2014/main" id="{87F6D5E7-9190-67BF-63BB-93010483B261}"/>
              </a:ext>
            </a:extLst>
          </p:cNvPr>
          <p:cNvSpPr/>
          <p:nvPr/>
        </p:nvSpPr>
        <p:spPr>
          <a:xfrm>
            <a:off x="2832534" y="503931"/>
            <a:ext cx="1828800" cy="150876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441943-F8D1-A0A4-D2CD-B5C07406923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76" y="618230"/>
            <a:ext cx="1280161" cy="128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1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5859 0.000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26679 0.0013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AF8C3C2-3D2A-4A7C-84BA-597AD7F6A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DA803E-D84C-4D8C-9E0A-B3F11A9D47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9F618C-71C5-41BF-9B24-7AC8C205921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Microsoft Office User</cp:lastModifiedBy>
  <cp:revision>10</cp:revision>
  <dcterms:created xsi:type="dcterms:W3CDTF">2025-10-27T13:26:35Z</dcterms:created>
  <dcterms:modified xsi:type="dcterms:W3CDTF">2025-12-03T21:15:51Z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