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C9A241-20A4-6B49-385A-6FAB593A43A5}" v="2" dt="2025-10-29T10:49:17.4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97"/>
  </p:normalViewPr>
  <p:slideViewPr>
    <p:cSldViewPr snapToGrid="0">
      <p:cViewPr varScale="1">
        <p:scale>
          <a:sx n="93" d="100"/>
          <a:sy n="93" d="100"/>
        </p:scale>
        <p:origin x="216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13:09:14.67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24515,'5356'362'0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DFF1F8-83DE-1F58-E21B-755F48BD0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DC6933A-B021-B804-1269-081DA98AE2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D5EA83-3C76-F65E-82FE-8B2A3457B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BA7ED-0F18-42BF-B631-B831C1CDD106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A70372-DDCD-4079-14F1-996FE2BC2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32FE70-5977-756B-27F3-F6BC660D2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D5C6E-70DD-48CC-B432-951C743C4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831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05CCD1-4E5B-2D62-531E-DEABAF14B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B7DE867-EF25-D2BF-2D9B-48BA5274B0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F4D76A-AD28-9B9E-709F-C8E4E3F3C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BA7ED-0F18-42BF-B631-B831C1CDD106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F3A8AC-C189-3886-4AA8-DD0F5A3BB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4FFEE2-5496-CB62-BCA2-D4350B523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D5C6E-70DD-48CC-B432-951C743C4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952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49EE042-E9E6-7792-FA3D-34BC8E6E67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7F72D1-67E6-63C6-9AAF-E71F2A971B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EFEBA7-F944-E9CE-A31E-4959776F5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BA7ED-0F18-42BF-B631-B831C1CDD106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D1CE71-AE84-A8FB-5C2C-B5F88401A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0B973B-160B-87B2-0C19-14227266D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D5C6E-70DD-48CC-B432-951C743C4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951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219F2B-E702-BFA8-4403-BD603AE3E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F406DB-6923-FE84-47D6-2FB27F261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511BDC-1B0A-CFB3-B9D6-11319DF44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BA7ED-0F18-42BF-B631-B831C1CDD106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FEB41B-4F56-7DF4-2B1C-ECE3ACEBB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58D413-F11F-14C6-1A3C-CEAE60D76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D5C6E-70DD-48CC-B432-951C743C4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1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A29602-EE2E-CC5B-D873-D056B2D06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A393A9D-4D6D-6564-1380-337EEDA1D4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0DF33C-86B8-58CE-E599-83BABA860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BA7ED-0F18-42BF-B631-B831C1CDD106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7B756D-05B0-24E2-F595-48CCDCA58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671390-5B87-F75B-0065-977B72A2A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D5C6E-70DD-48CC-B432-951C743C4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501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405077-0653-C9F9-93DC-4B23A9931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F6770F-7C0F-B7A3-7066-8A53F10FBE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8E16C41-CE92-0971-FB37-145EA461E4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92D023-9942-8D5D-BDCB-FA92E6E50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BA7ED-0F18-42BF-B631-B831C1CDD106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B67BCE-0FCB-E001-76EF-7E112A10F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DFC058-8E80-1CB4-1DFF-234B26790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D5C6E-70DD-48CC-B432-951C743C4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835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0310EE-4BF5-5E5A-FE0B-93AC8A517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CE08E4-98E6-3428-0587-221CCB2A9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1A7724-2BB9-2F69-1F59-D0BB0C671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E041CD-9B89-46FE-EB8B-8B688DDDA7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F57ABBB-FF62-3A4B-7B8F-19382C24B0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C5FB8CB-BF9C-7A16-2409-5D5467099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BA7ED-0F18-42BF-B631-B831C1CDD106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E69A788-A09D-6754-51DF-FC4AF1A2D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A85D5D8-F5CC-CE41-43D5-C74AC1804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D5C6E-70DD-48CC-B432-951C743C4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894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D6C7F5-0F02-080D-D40E-B3E0F0343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969FA05-7385-EA3F-6724-5B020FB01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BA7ED-0F18-42BF-B631-B831C1CDD106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577692-18A5-6BB5-F5AC-4373936ED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DB5C1EF-BF57-D06F-5210-6D3230381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D5C6E-70DD-48CC-B432-951C743C4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289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729DB94-DDC1-828E-5D02-99685CC40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BA7ED-0F18-42BF-B631-B831C1CDD106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27CAEEE-8D22-4C5A-C4CD-32E33B765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3A8564B-C2BE-EB9B-3D51-C30D1FD0D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D5C6E-70DD-48CC-B432-951C743C4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513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E4FCA1-1CA3-05F6-591B-43CFF5EAE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A4A496-C87D-8940-9374-A7F0DADE7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D518AB8-ED37-D754-B82F-6948992843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C6535B-BBBE-B785-9E29-108890B66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BA7ED-0F18-42BF-B631-B831C1CDD106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ABEECC-FA13-FF22-7154-E535E2385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99B746-8500-888D-31F6-B99FA1A82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D5C6E-70DD-48CC-B432-951C743C4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254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BC50BA-5855-B96B-449E-2F1ACDE19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AF072BE-1F12-C3B6-D74A-A872766575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7321C-6618-9350-6EE8-59A7036C0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A0055B-DF0D-F4E7-64AD-51940ED57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BA7ED-0F18-42BF-B631-B831C1CDD106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FA2B2E-46FA-3829-8E72-AD316BDAE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135C1A5-B7D5-E42D-F6B6-FFB0FA3D3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D5C6E-70DD-48CC-B432-951C743C4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904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FFD17F-3D30-2DB6-5A25-239F62F9C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FAA388-61DF-4980-AA87-16159750CF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EC35B5-CA5D-0E28-C270-7AF1AB0489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BA7ED-0F18-42BF-B631-B831C1CDD106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904BED-5D7D-8837-5C49-AB207CEC91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F05C4B-5E3C-325F-B2EA-05A0CD6E59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D5C6E-70DD-48CC-B432-951C743C4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customXml" Target="../ink/ink1.xml"/><Relationship Id="rId18" Type="http://schemas.openxmlformats.org/officeDocument/2006/relationships/image" Target="../media/image12.png"/><Relationship Id="rId3" Type="http://schemas.openxmlformats.org/officeDocument/2006/relationships/image" Target="../media/image2.png"/><Relationship Id="rId21" Type="http://schemas.openxmlformats.org/officeDocument/2006/relationships/image" Target="../media/image16.png"/><Relationship Id="rId7" Type="http://schemas.openxmlformats.org/officeDocument/2006/relationships/image" Target="../media/image6.png"/><Relationship Id="rId12" Type="http://schemas.microsoft.com/office/2007/relationships/hdphoto" Target="../media/hdphoto1.wdp"/><Relationship Id="rId17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19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2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97E100-4397-FADE-FC87-502FE3F5C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8200" cy="70104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99EB14-79C1-D0AD-F95E-4C36CAC8DC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197" y="3360202"/>
            <a:ext cx="2929467" cy="2929467"/>
          </a:xfrm>
          <a:prstGeom prst="rect">
            <a:avLst/>
          </a:prstGeom>
        </p:spPr>
      </p:pic>
      <p:sp useBgFill="1"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9587EEBF-310C-08CE-049E-4745E422E47D}"/>
              </a:ext>
            </a:extLst>
          </p:cNvPr>
          <p:cNvSpPr/>
          <p:nvPr/>
        </p:nvSpPr>
        <p:spPr>
          <a:xfrm>
            <a:off x="533400" y="487680"/>
            <a:ext cx="1828800" cy="150876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B5258DA-EF0D-C995-D6AF-AD220BA7D0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17" y="619122"/>
            <a:ext cx="1309566" cy="1309566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79BD2214-77D3-D3BB-BCC0-3F741ED6F166}"/>
              </a:ext>
            </a:extLst>
          </p:cNvPr>
          <p:cNvSpPr/>
          <p:nvPr/>
        </p:nvSpPr>
        <p:spPr>
          <a:xfrm>
            <a:off x="1055791" y="3008305"/>
            <a:ext cx="3383280" cy="31851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5ACC44D-A2F2-BE0D-F4DE-93E7FE8349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3" y="3145459"/>
            <a:ext cx="3048006" cy="304800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6DC9FC4-569C-5230-2458-99F8649B0C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531" y="3094662"/>
            <a:ext cx="3048006" cy="304800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55459E2-7E87-2BD8-C560-C60F3A0467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255" y="3094662"/>
            <a:ext cx="3048006" cy="304800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21657AA-36A6-0811-EE8E-ADD8D0166E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3" y="3130664"/>
            <a:ext cx="3048006" cy="304800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87911A3-42A1-071D-5E0F-52D25D18FB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3" y="3145459"/>
            <a:ext cx="3048006" cy="304800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18CF3C4-DEA3-322F-6F3A-FB05ECD5049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926" y="3208015"/>
            <a:ext cx="3048006" cy="3048006"/>
          </a:xfrm>
          <a:prstGeom prst="rect">
            <a:avLst/>
          </a:prstGeom>
        </p:spPr>
      </p:pic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690896D5-2BF4-545E-E39C-8159A249781B}"/>
              </a:ext>
            </a:extLst>
          </p:cNvPr>
          <p:cNvSpPr/>
          <p:nvPr/>
        </p:nvSpPr>
        <p:spPr>
          <a:xfrm>
            <a:off x="7594372" y="5237018"/>
            <a:ext cx="4396509" cy="1330037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EA0E387-6CE9-D7B3-3734-7DA078FADAD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94372" y="1708573"/>
            <a:ext cx="4401693" cy="233002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5" name="Рукописный ввод 34">
                <a:extLst>
                  <a:ext uri="{FF2B5EF4-FFF2-40B4-BE49-F238E27FC236}">
                    <a16:creationId xmlns:a16="http://schemas.microsoft.com/office/drawing/2014/main" id="{ED854467-3C02-415F-0E32-1EB3F1B3349B}"/>
                  </a:ext>
                </a:extLst>
              </p14:cNvPr>
              <p14:cNvContentPartPr/>
              <p14:nvPr/>
            </p14:nvContentPartPr>
            <p14:xfrm rot="21325171">
              <a:off x="8884260" y="5886831"/>
              <a:ext cx="1928597" cy="130469"/>
            </p14:xfrm>
          </p:contentPart>
        </mc:Choice>
        <mc:Fallback xmlns="">
          <p:pic>
            <p:nvPicPr>
              <p:cNvPr id="35" name="Рукописный ввод 34">
                <a:extLst>
                  <a:ext uri="{FF2B5EF4-FFF2-40B4-BE49-F238E27FC236}">
                    <a16:creationId xmlns:a16="http://schemas.microsoft.com/office/drawing/2014/main" id="{ED854467-3C02-415F-0E32-1EB3F1B3349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 rot="21325171">
                <a:off x="8821257" y="5823933"/>
                <a:ext cx="2054242" cy="255906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C1E0EF-06EA-0ABB-5047-A2D8522110E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807981" y="2527108"/>
            <a:ext cx="4020212" cy="60355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07F36D4-A009-D5D6-E460-275AB28136C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654" y="2039852"/>
            <a:ext cx="1385214" cy="141163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F9D47FD-E8A9-B776-479B-1A960B7DBC0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077257" y="5194008"/>
            <a:ext cx="1383912" cy="140829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B34F3BC-4E4A-FCB9-089A-1F270EDFD8D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04" y="3153281"/>
            <a:ext cx="2761127" cy="276112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D65F41E-1DDD-0AF9-4F19-C81EFA835B1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9958"/>
            <a:ext cx="1052813" cy="1050071"/>
          </a:xfrm>
          <a:prstGeom prst="rect">
            <a:avLst/>
          </a:prstGeom>
        </p:spPr>
      </p:pic>
      <p:sp useBgFill="1">
        <p:nvSpPr>
          <p:cNvPr id="8" name="Прямоугольник: скругленные углы 1">
            <a:extLst>
              <a:ext uri="{FF2B5EF4-FFF2-40B4-BE49-F238E27FC236}">
                <a16:creationId xmlns:a16="http://schemas.microsoft.com/office/drawing/2014/main" id="{EC17A88B-79E3-CFBD-5383-65976E0E78E8}"/>
              </a:ext>
            </a:extLst>
          </p:cNvPr>
          <p:cNvSpPr/>
          <p:nvPr/>
        </p:nvSpPr>
        <p:spPr>
          <a:xfrm>
            <a:off x="3005923" y="471286"/>
            <a:ext cx="1828800" cy="150876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C441943-F8D1-A0A4-D2CD-B5C07406923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827" y="601979"/>
            <a:ext cx="1280161" cy="128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21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0.15859 0.0007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3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48148E-6 L 0.24662 0.00139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1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212801-7B76-431F-8C32-E23EE67543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C558CA6-D5DD-4EF9-87BE-84120F846101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3.xml><?xml version="1.0" encoding="utf-8"?>
<ds:datastoreItem xmlns:ds="http://schemas.openxmlformats.org/officeDocument/2006/customXml" ds:itemID="{2EDC4DA0-25B7-4CE8-A5ED-D9DC7C9BB9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Microsoft Office User</cp:lastModifiedBy>
  <cp:revision>10</cp:revision>
  <dcterms:created xsi:type="dcterms:W3CDTF">2025-10-24T20:37:14Z</dcterms:created>
  <dcterms:modified xsi:type="dcterms:W3CDTF">2025-12-03T21:08:01Z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