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3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CB39E-076F-47D4-9EAA-B0A7165F1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5710A2-76D8-4344-A9CD-3C2FC0B0E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449AA4-DA1A-44E1-BA85-DE207F81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0969DA-F658-4B58-AE7A-97E0E4D9A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2C03D2-054B-426E-8BF9-76EDED8EF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51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D7C49-C3B5-4B01-A45E-D2859D76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35DB3DD-325D-464F-9498-FE15181CB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511682-620A-4D00-AF3E-53501197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DAEF17-B0E6-44D6-923A-863C851F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6D7F53-0357-4029-B414-C7DADAE9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91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EC4A2EA-2C23-4E78-BA72-22CDCFD46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AEA71B-63A1-4024-B2D1-79552FC1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CA9B33-AF61-49A7-ABA1-E9CDB825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0A4C62-2A01-498C-BB8C-44F3DCC5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119CC-1B3C-4181-9011-E6A656D8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0977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64CA8-2070-400D-A17C-8E131CDF4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1E646E0-4E6B-4AAB-9BF6-8297E1EB9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282FEF-9D86-40F4-B177-23349B130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473E91-A16B-499E-A26D-DEDA1342F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59C0B6-D29E-4589-BCE3-20B61668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092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B6161-D17B-450A-ABEC-13EF13DF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194D486-6AC4-4BA3-B97D-35DAAE205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0B84BA-3A80-4B20-A22D-6248D0D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F6549D-6FF3-41F7-9CBB-0FEE42C71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38987F-6249-49F7-A629-0AAD4DED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713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7602E-6518-4502-B4AD-A678F274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3FD4B7-F9DB-4C04-83F9-303D545BC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C973517-B23F-4C9E-AD08-AFA35195A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735C0D8-4020-4E6D-931E-7C553383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85C43B-B9AA-4ADD-8C2F-D04EEAAA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DFA06DA-6EAB-41D3-A942-9A2E29BE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337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9AEFD-9E13-4CD6-912E-CC2B4052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CCD817-CAC0-4426-86C2-92903AD78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860697-E6E3-4F23-8BD5-53D8F9760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277E3A6-9442-4B0B-ABCC-174698EBD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8CD2F7-1950-4042-A4A7-E9D3BEDFF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682FAB-8F26-4FE6-B423-E5E54F397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EE4D0E-D438-4C95-87EC-BD0616FC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8B3FE81-CC94-4EF1-8A73-C5E32DE9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924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19A1D-22C9-4F27-9693-8E3A5BC06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C2BA41F-9105-4F49-B860-491CC25A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E21BBE-BA27-4798-B721-4E990828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7E1ADE7-4A75-4806-A0E8-6ECCF8CA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605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0E494FB-1B04-4B67-868A-6955EAFC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3B75AF7-8BE9-4787-8E50-1121AE41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65FA245-018F-4BE3-9CCB-AC6779230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512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CE95D-0AF8-45CC-973F-EB264E02E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FC45D4-AF10-4DEC-B7E0-0903AB81A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3DF421-C2D3-41DE-AC35-1D447B19A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7BF6E1-4B97-4CE3-8C82-FA622855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2380E9F-8928-4813-BEA8-C2F40AAF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522DC2-7EFC-4AB0-96E2-3D837FDB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1258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F5860-2B5E-4A18-BAB7-84B9F135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A942094-4B45-4E4D-A97C-094B5F2C2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41AF124-CC81-4AB1-B478-157E8C564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CE0775B-D582-4F1C-8DC4-D81AC1315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E9B8DC8-1E33-4CFA-A3D1-02C20178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0C3FCC3-E172-4416-A891-841F0ACE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72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CF4CE4E-D5A5-4861-ABD1-CCD36DCE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8C171B5-DB44-4D88-9DBF-E83F88ADC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FCE654-AD39-4922-8EC4-1280EF8D3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F2827-443B-40D6-88DC-34D66B6D1375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B75F7D4-3C95-4660-A09C-43D233E42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675481-2D3A-4253-AA1F-60BE61034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AFD1-E496-40C2-A341-0CB874732F0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830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94C6E7C-5ABC-4E62-95A1-A66154993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F97BAAB6-BDE4-460A-9DCF-04DACD527C5D}"/>
              </a:ext>
            </a:extLst>
          </p:cNvPr>
          <p:cNvSpPr/>
          <p:nvPr/>
        </p:nvSpPr>
        <p:spPr>
          <a:xfrm>
            <a:off x="642856" y="543949"/>
            <a:ext cx="8466291" cy="60054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08EA53A-9F91-4D06-B0F4-774A95C1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0" b="99049" l="2552" r="95000">
                        <a14:foregroundMark x1="20990" y1="9692" x2="29479" y2="5797"/>
                        <a14:foregroundMark x1="70677" y1="7201" x2="80938" y2="10915"/>
                        <a14:foregroundMark x1="77917" y1="2853" x2="77135" y2="2491"/>
                        <a14:foregroundMark x1="4219" y1="10009" x2="9688" y2="13361"/>
                        <a14:foregroundMark x1="92865" y1="10553" x2="92031" y2="14946"/>
                        <a14:foregroundMark x1="28854" y1="2491" x2="30052" y2="2310"/>
                        <a14:foregroundMark x1="16563" y1="93614" x2="32708" y2="93614"/>
                        <a14:foregroundMark x1="81146" y1="93433" x2="91667" y2="91123"/>
                        <a14:foregroundMark x1="94479" y1="93071" x2="95104" y2="94293"/>
                        <a14:foregroundMark x1="85990" y1="98687" x2="83385" y2="98687"/>
                        <a14:foregroundMark x1="2604" y1="89040" x2="2604" y2="89040"/>
                        <a14:foregroundMark x1="25000" y1="99049" x2="25000" y2="99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1298" y="1037217"/>
            <a:ext cx="4240657" cy="487675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6D6B0F74-C438-4951-8732-01EB97EC461C}"/>
              </a:ext>
            </a:extLst>
          </p:cNvPr>
          <p:cNvSpPr/>
          <p:nvPr/>
        </p:nvSpPr>
        <p:spPr>
          <a:xfrm>
            <a:off x="2202974" y="2350482"/>
            <a:ext cx="608433" cy="5979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CE019F9-6DA9-4C0C-A620-B21AE871ED26}"/>
              </a:ext>
            </a:extLst>
          </p:cNvPr>
          <p:cNvSpPr/>
          <p:nvPr/>
        </p:nvSpPr>
        <p:spPr>
          <a:xfrm>
            <a:off x="3782369" y="1299314"/>
            <a:ext cx="608433" cy="5979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0A0B5F7-DF4A-4920-B322-D35B4BA9305B}"/>
              </a:ext>
            </a:extLst>
          </p:cNvPr>
          <p:cNvSpPr/>
          <p:nvPr/>
        </p:nvSpPr>
        <p:spPr>
          <a:xfrm>
            <a:off x="1696330" y="3534583"/>
            <a:ext cx="656173" cy="66560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C295F14-581C-4ADB-B8EA-D84ABB5290A9}"/>
              </a:ext>
            </a:extLst>
          </p:cNvPr>
          <p:cNvSpPr/>
          <p:nvPr/>
        </p:nvSpPr>
        <p:spPr>
          <a:xfrm>
            <a:off x="3399595" y="4114800"/>
            <a:ext cx="656173" cy="66560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69ACB5D-4914-4288-904E-17D2269F5334}"/>
              </a:ext>
            </a:extLst>
          </p:cNvPr>
          <p:cNvSpPr/>
          <p:nvPr/>
        </p:nvSpPr>
        <p:spPr>
          <a:xfrm>
            <a:off x="2873249" y="3141918"/>
            <a:ext cx="608433" cy="5979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5F1EE8A-B2BF-4EC8-A2CA-6BFA98741228}"/>
              </a:ext>
            </a:extLst>
          </p:cNvPr>
          <p:cNvSpPr/>
          <p:nvPr/>
        </p:nvSpPr>
        <p:spPr>
          <a:xfrm>
            <a:off x="3334844" y="2383225"/>
            <a:ext cx="608433" cy="5979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2076BED-C90C-4D5A-8411-764E9DE05549}"/>
              </a:ext>
            </a:extLst>
          </p:cNvPr>
          <p:cNvSpPr/>
          <p:nvPr/>
        </p:nvSpPr>
        <p:spPr>
          <a:xfrm>
            <a:off x="1624858" y="1234745"/>
            <a:ext cx="727645" cy="72705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02FF49-5D51-4750-9173-A04C0B220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66" b="96415" l="4355" r="94826">
                        <a14:foregroundMark x1="25666" y1="16268" x2="56250" y2="16912"/>
                        <a14:foregroundMark x1="72387" y1="16912" x2="82941" y2="37776"/>
                        <a14:foregroundMark x1="21004" y1="20221" x2="12602" y2="37270"/>
                        <a14:foregroundMark x1="12602" y1="37270" x2="11475" y2="44118"/>
                        <a14:foregroundMark x1="11680" y1="59513" x2="26998" y2="87546"/>
                        <a14:foregroundMark x1="26998" y1="87546" x2="36168" y2="92463"/>
                        <a14:foregroundMark x1="55789" y1="90028" x2="75000" y2="79090"/>
                        <a14:foregroundMark x1="75000" y1="79090" x2="84631" y2="68061"/>
                        <a14:foregroundMark x1="90266" y1="59743" x2="79713" y2="76976"/>
                        <a14:foregroundMark x1="79713" y1="76976" x2="73873" y2="81250"/>
                        <a14:foregroundMark x1="41342" y1="84099" x2="51588" y2="90487"/>
                        <a14:foregroundMark x1="60912" y1="79274" x2="62141" y2="79274"/>
                        <a14:foregroundMark x1="89805" y1="56664" x2="94928" y2="46094"/>
                        <a14:foregroundMark x1="70441" y1="10983" x2="62141" y2="6158"/>
                        <a14:foregroundMark x1="26639" y1="15165" x2="32531" y2="8778"/>
                        <a14:foregroundMark x1="10707" y1="40625" x2="4355" y2="53125"/>
                        <a14:foregroundMark x1="42777" y1="95542" x2="45953" y2="96415"/>
                        <a14:foregroundMark x1="32018" y1="79044" x2="39600" y2="76654"/>
                        <a14:foregroundMark x1="31762" y1="68934" x2="63986" y2="73116"/>
                        <a14:foregroundMark x1="63986" y1="73116" x2="66803" y2="72702"/>
                        <a14:foregroundMark x1="70697" y1="72886" x2="72387" y2="76838"/>
                        <a14:foregroundMark x1="70697" y1="72243" x2="64088" y2="66085"/>
                        <a14:foregroundMark x1="32992" y1="22840" x2="32992" y2="22840"/>
                        <a14:foregroundMark x1="26127" y1="30974" x2="55943" y2="29825"/>
                        <a14:foregroundMark x1="55943" y1="29825" x2="16342" y2="31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9577" y="1657350"/>
            <a:ext cx="3335272" cy="37180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59D9651-41BA-4065-8496-B7EBEC686E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885" y="3046004"/>
            <a:ext cx="3164079" cy="316407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ED17EC8-6EB5-431E-AA5D-8E645E261F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" y="5959058"/>
            <a:ext cx="787903" cy="787903"/>
          </a:xfrm>
          <a:prstGeom prst="rect">
            <a:avLst/>
          </a:prstGeom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0E1D1884-4403-4F03-B9A7-DB1F986392BA}"/>
              </a:ext>
            </a:extLst>
          </p:cNvPr>
          <p:cNvSpPr/>
          <p:nvPr/>
        </p:nvSpPr>
        <p:spPr>
          <a:xfrm>
            <a:off x="2145604" y="4887830"/>
            <a:ext cx="727645" cy="72705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94740166-02A6-40C1-A0C9-77AF821F693C}"/>
              </a:ext>
            </a:extLst>
          </p:cNvPr>
          <p:cNvSpPr/>
          <p:nvPr/>
        </p:nvSpPr>
        <p:spPr>
          <a:xfrm>
            <a:off x="4300488" y="4777441"/>
            <a:ext cx="608433" cy="5979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57D91A-A2D4-4BB4-8D32-1E9BB11DA7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6758" y1="68750" x2="24805" y2="79102"/>
                        <a14:backgroundMark x1="24805" y1="79102" x2="31445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3" y="378967"/>
            <a:ext cx="2376403" cy="237640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25F7C5B-97DB-433E-B9A1-34EB672BC2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6758" y1="68750" x2="24805" y2="79102"/>
                        <a14:backgroundMark x1="24805" y1="79102" x2="31445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57" y="2167607"/>
            <a:ext cx="2376403" cy="237640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8F64503-6268-4D70-8350-04DEB95DF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6758" y1="68750" x2="24805" y2="79102"/>
                        <a14:backgroundMark x1="24805" y1="79102" x2="31445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7" y="3717652"/>
            <a:ext cx="2376403" cy="237640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B80A105-FA69-4DF0-8BC2-57F16CC72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6758" y1="68750" x2="24805" y2="79102"/>
                        <a14:backgroundMark x1="24805" y1="79102" x2="31445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75" y="101521"/>
            <a:ext cx="2376403" cy="237640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80D4124-9AC6-4BD6-B0CD-E73B412F9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6758" y1="68750" x2="24805" y2="79102"/>
                        <a14:backgroundMark x1="24805" y1="79102" x2="31445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20" y="3097741"/>
            <a:ext cx="2376403" cy="237640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CAB1310-6220-46F2-984C-4D8DCE9B2A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6758" y1="68750" x2="24805" y2="79102"/>
                        <a14:backgroundMark x1="24805" y1="79102" x2="31445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00" y="919959"/>
            <a:ext cx="2376403" cy="237640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C2BE846-BC96-4749-AAC5-A5202DC2EA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6758" y1="68750" x2="24805" y2="79102"/>
                        <a14:backgroundMark x1="24805" y1="79102" x2="31445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38" y="3672372"/>
            <a:ext cx="2376403" cy="237640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5A73958-9F90-483F-9170-D5A0F19D53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6758" y1="68750" x2="24805" y2="79102"/>
                        <a14:backgroundMark x1="24805" y1="79102" x2="31445" y2="8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7" y="919958"/>
            <a:ext cx="2376403" cy="2376403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7F0D42-06B8-4295-8AF3-C546E34054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9" y="884453"/>
            <a:ext cx="1819529" cy="18195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A5BE44C-1AFB-4068-9531-52386042B8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99" y="376214"/>
            <a:ext cx="1819529" cy="18195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C99E164-65C5-4E52-B923-0B4E083C2C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8" y="4067060"/>
            <a:ext cx="1819529" cy="181952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FB77EBE-8F22-43D7-BD39-0A0816395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26" y="2502058"/>
            <a:ext cx="1819529" cy="181952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32EB0C9-3CF0-42ED-B297-8F37E7C9B2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01" y="3366105"/>
            <a:ext cx="1819529" cy="181952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F2C6DE2-9018-4F93-BC49-096CCDFF6D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87" y="3945278"/>
            <a:ext cx="1819529" cy="181952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38C99-8044-41E2-A73F-82DDD9CEC1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11" y="1226475"/>
            <a:ext cx="1819529" cy="181952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6C861E4-4AA7-4379-B6DD-F03207E8FE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497" y="1264267"/>
            <a:ext cx="1819529" cy="181952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5027358-8CED-4007-909A-A780A79CEF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42" y="1066532"/>
            <a:ext cx="3736503" cy="380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81 C 0.03998 0.0081 0.07201 -0.04421 0.07201 -0.10856 C 0.07201 -0.04421 0.10404 0.00718 0.14427 0.00718 C 0.10404 0.00718 0.07253 0.06042 0.07253 0.125 C 0.07253 0.06042 0.03998 0.0081 -2.29167E-6 0.0081 Z " pathEditMode="relative" rAng="0" ptsTypes="AAAAA">
                                      <p:cBhvr>
                                        <p:cTn id="1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81 C 0.03997 0.0081 0.072 -0.04422 0.072 -0.10857 C 0.072 -0.04422 0.10404 0.00717 0.14427 0.00717 C 0.10404 0.00717 0.07253 0.06041 0.07253 0.125 C 0.07253 0.06041 0.03997 0.0081 1.04167E-6 0.0081 Z " pathEditMode="relative" rAng="0" ptsTypes="AAAAA">
                                      <p:cBhvr>
                                        <p:cTn id="19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081 C 0.03997 0.0081 0.072 -0.04421 0.072 -0.10856 C 0.072 -0.04421 0.10403 0.00718 0.14427 0.00718 C 0.10403 0.00718 0.07252 0.06042 0.07252 0.125 C 0.07252 0.06042 0.03997 0.0081 3.95833E-6 0.0081 Z " pathEditMode="relative" rAng="0" ptsTypes="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81 C 0.03997 0.0081 0.072 -0.04421 0.072 -0.10856 C 0.072 -0.04421 0.10403 0.00718 0.14427 0.00718 C 0.10403 0.00718 0.07252 0.06042 0.07252 0.125 C 0.07252 0.06042 0.03997 0.0081 2.91667E-6 0.0081 Z " pathEditMode="relative" rAng="0" ptsTypes="AAAAA">
                                      <p:cBhvr>
                                        <p:cTn id="1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1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81 C 0.03998 0.0081 0.07201 -0.04421 0.07201 -0.10857 C 0.07201 -0.04421 0.10404 0.00717 0.14427 0.00717 C 0.10404 0.00717 0.07253 0.06042 0.07253 0.125 C 0.07253 0.06042 0.03998 0.0081 -1.66667E-6 0.0081 Z " pathEditMode="relative" rAng="0" ptsTypes="AAAAA">
                                      <p:cBhvr>
                                        <p:cTn id="1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81 C 0.03997 0.0081 0.072 -0.04422 0.072 -0.10857 C 0.072 -0.04422 0.10403 0.00717 0.14427 0.00717 C 0.10403 0.00717 0.07252 0.06041 0.07252 0.125 C 0.07252 0.06041 0.03997 0.0081 2.91667E-6 0.0081 Z " pathEditMode="relative" rAng="0" ptsTypes="AAAAA">
                                      <p:cBhvr>
                                        <p:cTn id="2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1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811 C 0.03998 0.00811 0.07201 -0.04421 0.07201 -0.10856 C 0.07201 -0.04421 0.10404 0.00718 0.14427 0.00718 C 0.10404 0.00718 0.07253 0.06042 0.07253 0.125 C 0.07253 0.06042 0.03998 0.00811 -1.25E-6 0.00811 Z " pathEditMode="relative" rAng="0" ptsTypes="AAAAA"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81 C 0.03997 0.0081 0.072 -0.04422 0.072 -0.10857 C 0.072 -0.04422 0.10403 0.00717 0.14427 0.00717 C 0.10403 0.00717 0.07252 0.06041 0.07252 0.125 C 0.07252 0.06041 0.03997 0.0081 2.91667E-6 0.0081 Z " pathEditMode="relative" rAng="0" ptsTypes="AAAAA">
                                      <p:cBhvr>
                                        <p:cTn id="2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"/>
                            </p:stCondLst>
                            <p:childTnLst>
                              <p:par>
                                <p:cTn id="2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50" grpId="0" animBg="1"/>
      <p:bldP spid="5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6923C62-50EA-4F26-9F15-F68D9142B100}"/>
</file>

<file path=customXml/itemProps2.xml><?xml version="1.0" encoding="utf-8"?>
<ds:datastoreItem xmlns:ds="http://schemas.openxmlformats.org/officeDocument/2006/customXml" ds:itemID="{DD171F13-A440-4E3D-83D7-F34088FF119D}"/>
</file>

<file path=customXml/itemProps3.xml><?xml version="1.0" encoding="utf-8"?>
<ds:datastoreItem xmlns:ds="http://schemas.openxmlformats.org/officeDocument/2006/customXml" ds:itemID="{13E1A83E-9A64-4026-AB41-57C8F9454028}"/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2025-11-10T18:47:38Z</dcterms:created>
  <dcterms:modified xsi:type="dcterms:W3CDTF">2025-12-03T19:37:41Z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