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6A7C5-77FF-587F-FF27-0DAA5FDC8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247BEF-35EF-AA9A-578B-553F288B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63508A-5F83-940A-7332-3170E2C3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6CE25-2C3F-DA2C-31B8-D3D54954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3DC121-DA9A-2ED2-8E7F-D9F6ECF0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2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1530C-E0C5-47EC-7921-DFD76E71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48BAD2-442E-EC94-2D81-93CCBE6B1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FFA56-84A4-EB4F-D545-E10BB1B51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DE105-E3D2-DF87-EF04-532F2524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738450-B5D7-469D-D256-AC17A1EF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54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34E716-27D5-E76B-24A7-EFD601342F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864CB7-F959-F449-E774-8873C9444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4E0460-0109-719D-E746-94D9A217A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A3C25-0A41-16B4-AAB2-D789F62E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65457-73DF-91DC-AC43-58BCCB6E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9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DF707-E533-B658-3F20-45768335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98230-3BE9-635B-1C2D-5B1759C88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1D7B-4777-55EC-140A-641FCB7D6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967DB-BA30-F848-ADE1-704206630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A4ED51-8313-8D09-A81C-F1DB0F1B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75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61DB4-439B-055E-5DF2-35801480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BC690A-25D2-9FD5-FBD7-62836DE49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1B58CE-69A3-E7C9-38C3-6D5B5849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302D20-56FE-1C2F-9B6A-76775A33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645C2-70C5-D7A8-4FCE-B284A24C7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3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57067-13C3-4541-271F-492C29FB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7B0086-3C27-378D-63DD-EE10F74B6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7EEA28-5C73-DFA1-2217-E125B445B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22FD0-364C-F041-3442-BCADF30B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963BF-ADC6-AFCD-44F8-AA67149E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B8C6E9-1BFF-7DF8-B4D9-6AAFAEF8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7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AD76A-A2C6-EC4C-BC94-7FF2AF08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72250-7C57-A69A-33A3-F7089F3EF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7D3DFC-3FB7-0BB9-2332-59F628AE6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2D8D79-E5C0-063D-7B1D-9EDA5CF1E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C52C96-7024-09F3-4BF3-141A26ED9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3353A-EB84-0ACF-4D9A-5DB126BA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A29137-D214-139A-0F91-1B77BE645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78BDFE-CE96-E993-F407-D21AE7551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92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86853D-BF18-C55A-C3B8-68FA748A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3C7792-4939-8DC2-C56E-71757395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9C3C2D-52CB-6E39-70E6-34D59CA3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5CAB12-E53C-745B-0E16-887698AE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1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3DBCFE-8C97-A85F-10B6-D30D9382C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2CE91A-6C08-BABC-5C46-2EA3D4D6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32BE12E-1A3D-C3AE-2392-5F2DC52B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92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03962-4846-38FF-6351-AB1BF34B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085E96-1DE8-B853-2258-C973A5BC7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0952F4-8A2E-CCC1-DF18-E55CF74C9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DCE458-5FC8-85E7-9D69-C3EE667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77DE48-1A3D-3902-3968-2A8ACAAD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126910-62C9-B59F-9AA0-D77B202D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1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3B5F8-87B0-8C78-6257-A86595DF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252791-99DA-851E-C9E4-3A4EF17EA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35489-0A2C-E917-74A2-42136D8D1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845941-EF01-95C1-D859-0C4C96DF7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6573A-F0AC-C913-17BD-47D7E5C4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6C3E99-EE33-ACAB-5F00-B24B5D42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3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65F08-B7D7-758F-C11F-9F2E551C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29ED1-BAA3-6D9E-4279-5933BC0BA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53EE0-EF4A-AFD4-BC8E-E27D702F0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5C7B1-356A-4D2A-8ABB-DEF310EA02B1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2539A-0BA5-CE83-83E2-BC4C78888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CEBF2-6E76-BEF8-E64D-155FEF129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89C6C-8F1D-4F4C-AE16-B4EDCA2E62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08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29FAB-8562-6090-CEE8-A26533206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27518" cy="7272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00980D-0DB1-B3D7-707B-9375E0A85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117" y="1450990"/>
            <a:ext cx="9302750" cy="53145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C560EA-F671-DBA0-F38B-F14991E4C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093" y="4218758"/>
            <a:ext cx="2549797" cy="25497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3BA555-E0B1-0EBD-E97E-4C288C1AE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31" y="3613726"/>
            <a:ext cx="2197402" cy="21974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84CB82-38FE-EC20-51B6-009570CB8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78965">
            <a:off x="1936486" y="5971464"/>
            <a:ext cx="756652" cy="7679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E9CAD1-4C11-D885-53CE-FC312F7EE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580" y="3183788"/>
            <a:ext cx="2802465" cy="28024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7313EA-0F3E-8075-0E41-DF03F2807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58" y="4237179"/>
            <a:ext cx="1930400" cy="1930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63DD8F8-BF43-AAF6-4131-60CB58DAE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8120" y="3361388"/>
            <a:ext cx="756651" cy="75665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5C96DC-7E57-D846-9F68-BA21EFAAF2C8}"/>
              </a:ext>
            </a:extLst>
          </p:cNvPr>
          <p:cNvGrpSpPr/>
          <p:nvPr/>
        </p:nvGrpSpPr>
        <p:grpSpPr>
          <a:xfrm>
            <a:off x="1273580" y="1704514"/>
            <a:ext cx="7848714" cy="1811201"/>
            <a:chOff x="1301534" y="1685107"/>
            <a:chExt cx="7848714" cy="1811201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C0A8D7D-D4FC-8808-AB0F-DB333C759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895" y="1809750"/>
              <a:ext cx="575733" cy="575733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2432C3D4-E8BF-6174-0C29-634D6D6D2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929" y="2923234"/>
              <a:ext cx="573074" cy="573074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993F4CF-F770-451C-141F-B1276EC85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77174" y="1685107"/>
              <a:ext cx="573074" cy="573074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28C0BA8-C4E4-9FC7-BB19-11E0105E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30974" y="2797836"/>
              <a:ext cx="573074" cy="573074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58D6EAD-80E1-2ACE-9290-3225C5671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01534" y="2816540"/>
              <a:ext cx="573074" cy="573074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4DC8634-AEE8-E3FF-259A-DC889AF50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96279" y="1685107"/>
              <a:ext cx="573074" cy="57307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FAACDF57-2307-1AC7-5739-828DE0470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65752" y="2452432"/>
              <a:ext cx="573074" cy="57307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A8F8D0-694E-FE2C-64E3-B56A142560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765" y="4637891"/>
            <a:ext cx="1589461" cy="15894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057D76D-4B83-B075-861A-0FAED1A5EA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" y="0"/>
            <a:ext cx="1014049" cy="94367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FDE7E8E-BA1F-8AB3-93E1-DAC7CF52E5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3" y="-49390"/>
            <a:ext cx="2670518" cy="2764023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E0D933-2937-5231-B7E4-A9A59C0A3389}"/>
              </a:ext>
            </a:extLst>
          </p:cNvPr>
          <p:cNvGrpSpPr/>
          <p:nvPr/>
        </p:nvGrpSpPr>
        <p:grpSpPr>
          <a:xfrm>
            <a:off x="2900778" y="6053542"/>
            <a:ext cx="1029263" cy="665330"/>
            <a:chOff x="4502832" y="4810008"/>
            <a:chExt cx="1029263" cy="66533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A32B814-A0B5-2027-47F6-166DFC4D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3337" y="4810008"/>
              <a:ext cx="648758" cy="648758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F44508B-DA60-D009-2EE9-8454B0E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02832" y="4829106"/>
              <a:ext cx="646232" cy="646232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EB1EEC-E7ED-49EF-B1C5-BE9005CEA7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6" y="3856893"/>
            <a:ext cx="1936316" cy="217835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D12C0F-67F6-45B2-80C9-2EF2CE2FA07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65" y="4708909"/>
            <a:ext cx="1020132" cy="1230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78912F-0007-0DA3-DC90-A7BBE4B093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78" y="4523688"/>
            <a:ext cx="1320548" cy="13205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1F1667-BA72-B257-D0C4-1E6F093AE7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500557">
            <a:off x="6700564" y="5928465"/>
            <a:ext cx="755970" cy="7681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D295FEF-96CA-B851-A5A0-6F9E9D8690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5437" y="5906572"/>
            <a:ext cx="755970" cy="7681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123576-0366-C566-E2F6-64190928EF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885865">
            <a:off x="7281778" y="5931719"/>
            <a:ext cx="755970" cy="7681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1FBCCEE-0C2A-E515-9DFB-DBE75A0FF8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9185051">
            <a:off x="1321060" y="6023833"/>
            <a:ext cx="755970" cy="76816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4D175A-AF77-8FF5-99B3-0949F711E59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3072" y="5928465"/>
            <a:ext cx="755970" cy="76816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0DB7E48-17C3-D762-4365-522ED4596E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392">
            <a:off x="4564929" y="3920742"/>
            <a:ext cx="766661" cy="766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79E302B-D67E-9339-AF9E-B02D0508C5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69" y="4946071"/>
            <a:ext cx="991446" cy="9914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7700C07-55B5-0253-AE67-EF30124C16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37" y="5324103"/>
            <a:ext cx="755970" cy="75597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4CBCF61-8B8B-3210-BF94-E5B985F4FC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07" y="1936214"/>
            <a:ext cx="937793" cy="93779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D7CD72F-E0D3-7C9B-1FF4-203FD1B999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41" y="3548898"/>
            <a:ext cx="894359" cy="89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90B9A91-08F7-44EB-83BF-743ABBEA032D}"/>
</file>

<file path=customXml/itemProps2.xml><?xml version="1.0" encoding="utf-8"?>
<ds:datastoreItem xmlns:ds="http://schemas.openxmlformats.org/officeDocument/2006/customXml" ds:itemID="{476AEEAD-7BB2-42A2-86F9-69F44ECAFF4D}"/>
</file>

<file path=customXml/itemProps3.xml><?xml version="1.0" encoding="utf-8"?>
<ds:datastoreItem xmlns:ds="http://schemas.openxmlformats.org/officeDocument/2006/customXml" ds:itemID="{804F65A8-CB74-4E26-9B2A-CC1DEBF494DC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2025-12-03T13:15:05Z</dcterms:created>
  <dcterms:modified xsi:type="dcterms:W3CDTF">2025-12-03T19:16:36Z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