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26188-48DF-46C2-9163-2C4B9F5BB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A0A6C1-0CC2-4B53-BB4B-3767B819E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EC8CF-75A6-44B3-A0C9-CB935968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025537-324A-40E9-8077-43D9572D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8C77A5-43BB-4880-A1B8-B8110B6D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087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07DAC-0A67-45F7-80A6-9E850A2A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87F69E-EEE3-4314-944B-313BA3A53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D76A1B-88B2-4821-BD3B-0FC431A6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461243-5FCE-448A-98B6-21E9FFFE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12E3D-FB98-4FFF-BE1C-43E02228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4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D34A072-3ADA-4E96-92C4-7A4DEEAB0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3CB9577-4839-48E2-99C2-A3F28FBA4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C78CDB-27D0-4F6E-BCF2-57776BA4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CBF90AC-6254-4DD7-8B92-56D191E1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98B0E5-07EA-45D1-912C-E3B655C3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56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084CA-26CE-473C-A5FE-5E79E215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53EE33-7962-496D-9FB6-02CD7EB5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5D9629-DACE-4127-B0CA-44506893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75F992-71E2-4E53-B058-BB8B8EE4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032E81-9D9C-42F1-A84B-CFA27DE9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139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3A929-E4AD-4EB4-B884-82FEA46C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DB3E7C-09BC-49DF-8840-917A6EF3D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B8A795-A5B1-4565-A950-446C68D5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877003-B2AE-491D-A4DC-0515D7FE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6F94C1-641C-4376-B02C-874C05D4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813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BAEC9-AC77-4361-8C42-553EE19E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09A7E-8F73-4E71-9222-941D9E81F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78E0DCA-B302-4CAB-B828-CFF847C3E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DC3402-8F78-473A-B0A4-481727D2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6DA9A8-7438-4785-B9F8-077C7B35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0CFC6B-C366-4CBB-A852-A346F40A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318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3AA64-3CBC-4927-8EA1-5F57338D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63F50DE-772C-4247-A555-6102EEDA8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80D3B02-C743-492E-9173-0A165493F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ED2EE0C-DDEF-4CB4-9AB9-54ECEF087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4F70CE-57AF-440E-8815-1B089E29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3562E56-7BF2-4C94-A9AF-06EA72F2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026633F-60CD-4023-8C0B-0D516C65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39AC1AD-465B-4B94-9935-06590C16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81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9130C-F90A-4E3B-8FE3-AD4E87A2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1BED9BE-EC31-465A-A9D2-80371B03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2D79DDA-07E0-4AE7-BA00-1819802E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2E72C5-1CFF-4299-B562-BFDC3BDA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587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13C4146-047F-4862-BB7F-2EAFF4CF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22375C4-7B86-4618-8BC7-2CF83ED7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76B3AFA-EBFB-4231-A8AF-ED05DB01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973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2BAE2-B6BB-43E3-A048-BFF30F74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0AFD1-AED8-48D2-9AF0-F96EE83E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D882F6-F8CE-4A89-A8CE-66A7F9DD1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96FE60-1663-45EF-8DB2-E4DE2742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F87334-610A-4E47-B2B0-253CD950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EA085-9AA3-4A91-8AD2-D715F65A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57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DF88E-6C68-4883-8C1E-67D113BA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B82A81-2842-421B-AE4E-CB99AB0B8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C5157E-4AAC-4603-AFF0-3B73BA679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62E8E3-D669-4ACF-B976-E083F74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370B81-62D4-4E9D-A485-20262B5C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D78610-D553-49F8-A69C-582C60543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021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495C90E-0A75-4C3E-B927-AC7D5D10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BDBE32-28D1-44E2-B250-83E7E6492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5C7FB-3A8F-4FD7-9BFC-F394CB31A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684B-2A2C-40CD-8111-51FBA93725D9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C81B7E-555D-4722-A257-6D04F87B4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83072A-FAD8-4644-8518-FD3CBDA4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7C81-CE4F-489D-9002-C3CF203C2D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686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openxmlformats.org/officeDocument/2006/relationships/image" Target="../media/image6.png"/><Relationship Id="rId39" Type="http://schemas.openxmlformats.org/officeDocument/2006/relationships/image" Target="../media/image14.png"/><Relationship Id="rId21" Type="http://schemas.microsoft.com/office/2007/relationships/hdphoto" Target="../media/hdphoto1.wdp"/><Relationship Id="rId34" Type="http://schemas.openxmlformats.org/officeDocument/2006/relationships/image" Target="../media/image1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3.wdp"/><Relationship Id="rId33" Type="http://schemas.microsoft.com/office/2007/relationships/hdphoto" Target="../media/hdphoto7.wdp"/><Relationship Id="rId38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media" Target="../media/media8.mp3"/><Relationship Id="rId20" Type="http://schemas.openxmlformats.org/officeDocument/2006/relationships/image" Target="../media/image3.png"/><Relationship Id="rId29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37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audio" Target="NULL" TargetMode="External"/><Relationship Id="rId23" Type="http://schemas.microsoft.com/office/2007/relationships/hdphoto" Target="../media/hdphoto2.wdp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4.png"/><Relationship Id="rId27" Type="http://schemas.microsoft.com/office/2007/relationships/hdphoto" Target="../media/hdphoto4.wdp"/><Relationship Id="rId30" Type="http://schemas.openxmlformats.org/officeDocument/2006/relationships/image" Target="../media/image8.png"/><Relationship Id="rId35" Type="http://schemas.microsoft.com/office/2007/relationships/hdphoto" Target="../media/hdphoto8.wdp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A84F3-62F8-4E42-8379-F5739BEDB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3D67AE7-87D2-44FF-A629-2282BFB2BF0F}"/>
              </a:ext>
            </a:extLst>
          </p:cNvPr>
          <p:cNvSpPr/>
          <p:nvPr/>
        </p:nvSpPr>
        <p:spPr>
          <a:xfrm>
            <a:off x="212272" y="106326"/>
            <a:ext cx="9837531" cy="6629210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6ABB4C-EDD6-4CF6-8B2C-E13DA9301D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64" b="95215" l="4932" r="96729">
                        <a14:foregroundMark x1="7324" y1="29443" x2="8887" y2="30078"/>
                        <a14:foregroundMark x1="88232" y1="24365" x2="77100" y2="29150"/>
                        <a14:foregroundMark x1="94580" y1="83105" x2="94580" y2="83105"/>
                        <a14:foregroundMark x1="96777" y1="87109" x2="96777" y2="87109"/>
                        <a14:foregroundMark x1="90088" y1="90527" x2="90088" y2="90527"/>
                        <a14:foregroundMark x1="63770" y1="91650" x2="63770" y2="91650"/>
                        <a14:foregroundMark x1="37061" y1="95215" x2="37061" y2="95215"/>
                        <a14:foregroundMark x1="4980" y1="89600" x2="4980" y2="89600"/>
                        <a14:foregroundMark x1="76758" y1="37354" x2="76758" y2="37354"/>
                        <a14:foregroundMark x1="81738" y1="15967" x2="81738" y2="15967"/>
                        <a14:foregroundMark x1="87305" y1="18896" x2="87305" y2="18896"/>
                        <a14:foregroundMark x1="74902" y1="23389" x2="74902" y2="23389"/>
                        <a14:foregroundMark x1="70898" y1="36426" x2="70898" y2="36426"/>
                        <a14:foregroundMark x1="78809" y1="8838" x2="78809" y2="8838"/>
                        <a14:foregroundMark x1="64355" y1="8203" x2="64355" y2="8203"/>
                        <a14:foregroundMark x1="62500" y1="17188" x2="62500" y2="17188"/>
                        <a14:foregroundMark x1="26367" y1="7764" x2="26367" y2="7764"/>
                        <a14:foregroundMark x1="14111" y1="15039" x2="14111" y2="15039"/>
                        <a14:foregroundMark x1="18018" y1="20947" x2="18018" y2="20947"/>
                        <a14:foregroundMark x1="11035" y1="23877" x2="11035" y2="23877"/>
                        <a14:foregroundMark x1="18311" y1="47754" x2="18311" y2="4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" y="2825045"/>
            <a:ext cx="3244704" cy="32447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5B24BF-079E-4E14-B474-5AF7E0AC68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03" b="92188" l="9961" r="93848">
                        <a14:foregroundMark x1="60205" y1="9912" x2="61572" y2="9619"/>
                        <a14:foregroundMark x1="29150" y1="9619" x2="27002" y2="8984"/>
                        <a14:foregroundMark x1="88721" y1="51025" x2="93994" y2="51807"/>
                        <a14:foregroundMark x1="58008" y1="90674" x2="58643" y2="92236"/>
                        <a14:foregroundMark x1="33057" y1="92236" x2="33057" y2="92236"/>
                        <a14:foregroundMark x1="17529" y1="60791" x2="18311" y2="60791"/>
                        <a14:foregroundMark x1="20020" y1="50244" x2="20313" y2="49756"/>
                        <a14:foregroundMark x1="16943" y1="44971" x2="16943" y2="43896"/>
                        <a14:foregroundMark x1="16602" y1="34131" x2="16016" y2="32861"/>
                        <a14:foregroundMark x1="23584" y1="27295" x2="23584" y2="27295"/>
                        <a14:foregroundMark x1="16943" y1="21240" x2="16943" y2="21240"/>
                        <a14:foregroundMark x1="61719" y1="8203" x2="61719" y2="8203"/>
                        <a14:foregroundMark x1="71338" y1="16455" x2="71338" y2="16455"/>
                        <a14:foregroundMark x1="66553" y1="24512" x2="66553" y2="24512"/>
                        <a14:foregroundMark x1="76172" y1="13623" x2="76172" y2="13623"/>
                        <a14:foregroundMark x1="81104" y1="24951" x2="81104" y2="24951"/>
                        <a14:foregroundMark x1="77100" y1="32861" x2="77100" y2="32861"/>
                        <a14:foregroundMark x1="84814" y1="30225" x2="84814" y2="30225"/>
                        <a14:foregroundMark x1="82813" y1="36426" x2="82813" y2="36426"/>
                        <a14:foregroundMark x1="79395" y1="60303" x2="79395" y2="60303"/>
                        <a14:foregroundMark x1="71826" y1="63867" x2="71826" y2="63867"/>
                        <a14:foregroundMark x1="75195" y1="70410" x2="75195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45" y="2701474"/>
            <a:ext cx="2730196" cy="273019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CDAEB0-CF37-4530-AD60-D617FE94DAC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545" b="97363" l="9961" r="89893">
                        <a14:foregroundMark x1="56006" y1="8545" x2="56006" y2="9473"/>
                        <a14:foregroundMark x1="29150" y1="89600" x2="30273" y2="94287"/>
                        <a14:foregroundMark x1="25928" y1="97070" x2="26855" y2="9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7"/>
          <a:stretch/>
        </p:blipFill>
        <p:spPr>
          <a:xfrm flipH="1">
            <a:off x="7339687" y="1594329"/>
            <a:ext cx="2596045" cy="28834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20FED1-8B19-4997-9200-49E3D68EC0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713" b="94824" l="8545" r="89893">
                        <a14:foregroundMark x1="33984" y1="10693" x2="35352" y2="11182"/>
                        <a14:foregroundMark x1="35840" y1="17529" x2="37402" y2="20752"/>
                        <a14:foregroundMark x1="47021" y1="7129" x2="47021" y2="5713"/>
                        <a14:foregroundMark x1="53369" y1="5713" x2="53369" y2="5713"/>
                        <a14:foregroundMark x1="63281" y1="14258" x2="63281" y2="14258"/>
                        <a14:foregroundMark x1="60938" y1="30566" x2="62354" y2="31934"/>
                        <a14:foregroundMark x1="62988" y1="43701" x2="63916" y2="47461"/>
                        <a14:foregroundMark x1="59082" y1="91016" x2="61426" y2="93506"/>
                        <a14:foregroundMark x1="38330" y1="91650" x2="38330" y2="91650"/>
                        <a14:foregroundMark x1="38965" y1="93164" x2="38330" y2="94873"/>
                        <a14:foregroundMark x1="15234" y1="68848" x2="15234" y2="68848"/>
                        <a14:foregroundMark x1="21729" y1="85254" x2="21729" y2="85254"/>
                        <a14:foregroundMark x1="11670" y1="61719" x2="11670" y2="61719"/>
                        <a14:foregroundMark x1="8545" y1="47754" x2="8545" y2="47754"/>
                        <a14:foregroundMark x1="13818" y1="37695" x2="13818" y2="37695"/>
                        <a14:foregroundMark x1="12109" y1="33350" x2="12109" y2="33350"/>
                        <a14:foregroundMark x1="10742" y1="32715" x2="10742" y2="32715"/>
                        <a14:foregroundMark x1="17236" y1="22021" x2="17236" y2="22021"/>
                        <a14:foregroundMark x1="20020" y1="26953" x2="20313" y2="28516"/>
                        <a14:foregroundMark x1="17383" y1="26953" x2="17383" y2="26953"/>
                        <a14:foregroundMark x1="13818" y1="14111" x2="13818" y2="14111"/>
                        <a14:foregroundMark x1="20508" y1="10254" x2="20508" y2="10254"/>
                        <a14:foregroundMark x1="39551" y1="6689" x2="39551" y2="6689"/>
                        <a14:foregroundMark x1="69482" y1="9619" x2="69482" y2="9619"/>
                        <a14:foregroundMark x1="71045" y1="16260" x2="71045" y2="16260"/>
                        <a14:foregroundMark x1="75830" y1="14111" x2="75830" y2="14111"/>
                        <a14:foregroundMark x1="73828" y1="24951" x2="73828" y2="24951"/>
                        <a14:foregroundMark x1="82373" y1="25098" x2="82031" y2="25732"/>
                        <a14:foregroundMark x1="85156" y1="29443" x2="85156" y2="30078"/>
                        <a14:foregroundMark x1="80664" y1="17969" x2="80664" y2="17969"/>
                        <a14:foregroundMark x1="87305" y1="46191" x2="86670" y2="46191"/>
                        <a14:foregroundMark x1="70557" y1="44482" x2="69971" y2="44824"/>
                        <a14:foregroundMark x1="87305" y1="50830" x2="87305" y2="50830"/>
                        <a14:foregroundMark x1="84521" y1="56299" x2="85742" y2="57227"/>
                        <a14:foregroundMark x1="87939" y1="67920" x2="88867" y2="67920"/>
                        <a14:foregroundMark x1="81885" y1="75488" x2="82813" y2="75635"/>
                        <a14:foregroundMark x1="73828" y1="82178" x2="74609" y2="8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717" y="4049997"/>
            <a:ext cx="2730196" cy="2730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21DEB7-B3D7-489A-A6AA-9D44382FCA15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984" b="89893" l="2979" r="99561">
                        <a14:foregroundMark x1="2979" y1="9131" x2="5762" y2="11328"/>
                        <a14:foregroundMark x1="16748" y1="22314" x2="16748" y2="22314"/>
                        <a14:foregroundMark x1="18457" y1="29785" x2="19385" y2="29590"/>
                        <a14:foregroundMark x1="13672" y1="37695" x2="13672" y2="37695"/>
                        <a14:foregroundMark x1="11670" y1="33008" x2="12256" y2="33350"/>
                        <a14:foregroundMark x1="17725" y1="42773" x2="17383" y2="43408"/>
                        <a14:foregroundMark x1="11182" y1="61719" x2="11816" y2="61572"/>
                        <a14:foregroundMark x1="14600" y1="68994" x2="15088" y2="68994"/>
                        <a14:foregroundMark x1="20508" y1="79053" x2="20654" y2="78125"/>
                        <a14:foregroundMark x1="22217" y1="84473" x2="21436" y2="86035"/>
                        <a14:foregroundMark x1="95703" y1="10840" x2="92725" y2="11475"/>
                        <a14:foregroundMark x1="99072" y1="10254" x2="99561" y2="10254"/>
                        <a14:foregroundMark x1="77100" y1="29785" x2="77832" y2="29932"/>
                        <a14:foregroundMark x1="84521" y1="30225" x2="85010" y2="29443"/>
                        <a14:foregroundMark x1="81885" y1="25098" x2="81885" y2="25098"/>
                        <a14:foregroundMark x1="73682" y1="24951" x2="73682" y2="24951"/>
                        <a14:foregroundMark x1="56934" y1="23242" x2="56934" y2="23242"/>
                        <a14:foregroundMark x1="63574" y1="9326" x2="63574" y2="9326"/>
                        <a14:foregroundMark x1="70264" y1="9131" x2="70264" y2="9131"/>
                        <a14:foregroundMark x1="78467" y1="8984" x2="78467" y2="8984"/>
                        <a14:foregroundMark x1="87305" y1="50391" x2="87305" y2="50391"/>
                        <a14:foregroundMark x1="87451" y1="45410" x2="87646" y2="44482"/>
                        <a14:foregroundMark x1="84668" y1="58301" x2="84375" y2="57813"/>
                        <a14:foregroundMark x1="73828" y1="35791" x2="74121" y2="35352"/>
                        <a14:foregroundMark x1="79248" y1="41406" x2="79883" y2="41064"/>
                        <a14:foregroundMark x1="83887" y1="42480" x2="84814" y2="42480"/>
                        <a14:foregroundMark x1="85742" y1="37207" x2="84668" y2="37207"/>
                        <a14:foregroundMark x1="74902" y1="82178" x2="73828" y2="81689"/>
                        <a14:foregroundMark x1="82178" y1="75977" x2="82666" y2="75488"/>
                        <a14:foregroundMark x1="86377" y1="68213" x2="86865" y2="6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32"/>
          <a:stretch/>
        </p:blipFill>
        <p:spPr>
          <a:xfrm>
            <a:off x="3929414" y="122464"/>
            <a:ext cx="2987036" cy="26246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4ADD15-C9A2-4F1F-87E3-B8AFA63BDF1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713" b="95508" l="8545" r="89893">
                        <a14:foregroundMark x1="35547" y1="10400" x2="33203" y2="10400"/>
                        <a14:foregroundMark x1="40625" y1="8691" x2="40625" y2="8691"/>
                        <a14:foregroundMark x1="40625" y1="7275" x2="40967" y2="6348"/>
                        <a14:foregroundMark x1="46094" y1="8350" x2="46533" y2="6689"/>
                        <a14:foregroundMark x1="53369" y1="5713" x2="53955" y2="5713"/>
                        <a14:foregroundMark x1="62988" y1="13818" x2="62988" y2="13818"/>
                        <a14:foregroundMark x1="9814" y1="48535" x2="8545" y2="48535"/>
                        <a14:foregroundMark x1="35986" y1="88525" x2="37695" y2="95508"/>
                        <a14:foregroundMark x1="37695" y1="95508" x2="37842" y2="95508"/>
                        <a14:foregroundMark x1="21582" y1="84473" x2="21729" y2="85107"/>
                        <a14:foregroundMark x1="14893" y1="67773" x2="15527" y2="67773"/>
                        <a14:foregroundMark x1="11475" y1="61084" x2="12598" y2="61084"/>
                        <a14:foregroundMark x1="13525" y1="37988" x2="13965" y2="37500"/>
                        <a14:foregroundMark x1="12598" y1="33789" x2="11475" y2="32568"/>
                        <a14:foregroundMark x1="17236" y1="21387" x2="18311" y2="21875"/>
                        <a14:foregroundMark x1="13965" y1="13818" x2="13965" y2="13818"/>
                        <a14:foregroundMark x1="20508" y1="10400" x2="20020" y2="10400"/>
                        <a14:foregroundMark x1="69482" y1="9912" x2="69971" y2="9619"/>
                        <a14:foregroundMark x1="70264" y1="15674" x2="70703" y2="17529"/>
                        <a14:foregroundMark x1="76172" y1="14404" x2="77539" y2="13037"/>
                        <a14:foregroundMark x1="82031" y1="24805" x2="80957" y2="25098"/>
                        <a14:foregroundMark x1="74463" y1="24805" x2="74268" y2="25293"/>
                        <a14:foregroundMark x1="85449" y1="28857" x2="85010" y2="29590"/>
                        <a14:foregroundMark x1="87646" y1="45264" x2="87012" y2="45264"/>
                        <a14:foregroundMark x1="87012" y1="50537" x2="88086" y2="51025"/>
                        <a14:foregroundMark x1="84814" y1="56445" x2="85156" y2="57520"/>
                        <a14:foregroundMark x1="70898" y1="43262" x2="70898" y2="44043"/>
                        <a14:foregroundMark x1="74609" y1="69629" x2="75391" y2="68848"/>
                        <a14:foregroundMark x1="82178" y1="75342" x2="82666" y2="75830"/>
                        <a14:foregroundMark x1="73340" y1="82178" x2="74268" y2="82959"/>
                        <a14:foregroundMark x1="88721" y1="68213" x2="87793" y2="67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41" y="2902688"/>
            <a:ext cx="2730196" cy="2730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D42E49-8C96-4352-A6DF-82CBB8AC190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1" b="89893" l="3760" r="95508">
                        <a14:foregroundMark x1="6689" y1="53027" x2="8691" y2="53174"/>
                        <a14:foregroundMark x1="3760" y1="66211" x2="6689" y2="66504"/>
                        <a14:foregroundMark x1="36621" y1="24512" x2="36621" y2="24512"/>
                        <a14:foregroundMark x1="32275" y1="19092" x2="32275" y2="19092"/>
                        <a14:foregroundMark x1="29932" y1="32422" x2="29932" y2="32422"/>
                        <a14:foregroundMark x1="27930" y1="29297" x2="27930" y2="29297"/>
                        <a14:foregroundMark x1="32910" y1="37695" x2="32910" y2="37695"/>
                        <a14:foregroundMark x1="52734" y1="74414" x2="52588" y2="75195"/>
                        <a14:foregroundMark x1="93506" y1="73047" x2="95508" y2="72852"/>
                        <a14:foregroundMark x1="42188" y1="53174" x2="44189" y2="54248"/>
                        <a14:foregroundMark x1="30273" y1="32568" x2="29785" y2="32568"/>
                        <a14:foregroundMark x1="42334" y1="17676" x2="42041" y2="17676"/>
                        <a14:foregroundMark x1="41895" y1="17041" x2="41895" y2="17676"/>
                        <a14:foregroundMark x1="88379" y1="21729" x2="88867" y2="21875"/>
                        <a14:foregroundMark x1="91357" y1="26367" x2="91211" y2="25879"/>
                        <a14:foregroundMark x1="84033" y1="25879" x2="84668" y2="25586"/>
                        <a14:foregroundMark x1="81445" y1="21533" x2="81445" y2="21533"/>
                        <a14:foregroundMark x1="89307" y1="35986" x2="88232" y2="36426"/>
                        <a14:foregroundMark x1="93359" y1="39209" x2="93652" y2="39209"/>
                        <a14:foregroundMark x1="92285" y1="44043" x2="92285" y2="44043"/>
                        <a14:foregroundMark x1="91357" y1="49316" x2="92285" y2="50537"/>
                        <a14:foregroundMark x1="93213" y1="44482" x2="93652" y2="44482"/>
                        <a14:foregroundMark x1="80957" y1="57520" x2="81592" y2="57520"/>
                        <a14:foregroundMark x1="89160" y1="62793" x2="90088" y2="63086"/>
                        <a14:foregroundMark x1="93506" y1="57666" x2="93506" y2="5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03" y="3829771"/>
            <a:ext cx="3176271" cy="31762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EB4E34-8E32-4951-B346-FE6F8E78C0C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1" b="90479" l="7764" r="91211">
                        <a14:foregroundMark x1="9473" y1="58936" x2="7764" y2="62793"/>
                        <a14:foregroundMark x1="35986" y1="88525" x2="37988" y2="90527"/>
                        <a14:foregroundMark x1="58643" y1="89941" x2="59424" y2="89941"/>
                        <a14:foregroundMark x1="88232" y1="29932" x2="91211" y2="35986"/>
                        <a14:backgroundMark x1="55859" y1="43262" x2="55859" y2="43262"/>
                        <a14:backgroundMark x1="59717" y1="40479" x2="59717" y2="40479"/>
                        <a14:backgroundMark x1="77539" y1="41846" x2="77539" y2="4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4805" y="4020633"/>
            <a:ext cx="2788924" cy="278892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35E468-02F1-4E81-8E81-3FB6719D7B5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32" y="4477745"/>
            <a:ext cx="2237668" cy="2237668"/>
          </a:xfrm>
          <a:prstGeom prst="rect">
            <a:avLst/>
          </a:prstGeom>
        </p:spPr>
      </p:pic>
      <p:pic>
        <p:nvPicPr>
          <p:cNvPr id="23" name="zo_-pripyati-gitara">
            <a:hlinkClick r:id="" action="ppaction://media"/>
            <a:extLst>
              <a:ext uri="{FF2B5EF4-FFF2-40B4-BE49-F238E27FC236}">
                <a16:creationId xmlns:a16="http://schemas.microsoft.com/office/drawing/2014/main" id="{FAF5412B-9828-42C8-8376-9C54626D4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45340" y="870058"/>
            <a:ext cx="409739" cy="409739"/>
          </a:xfrm>
          <a:prstGeom prst="rect">
            <a:avLst/>
          </a:prstGeom>
        </p:spPr>
      </p:pic>
      <p:pic>
        <p:nvPicPr>
          <p:cNvPr id="24" name="grustnaya-skripka">
            <a:hlinkClick r:id="" action="ppaction://media"/>
            <a:extLst>
              <a:ext uri="{FF2B5EF4-FFF2-40B4-BE49-F238E27FC236}">
                <a16:creationId xmlns:a16="http://schemas.microsoft.com/office/drawing/2014/main" id="{2528CF72-B20B-44B9-A319-37CC2B9304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39325" y="1263711"/>
            <a:ext cx="437827" cy="437827"/>
          </a:xfrm>
          <a:prstGeom prst="rect">
            <a:avLst/>
          </a:prstGeom>
        </p:spPr>
      </p:pic>
      <p:pic>
        <p:nvPicPr>
          <p:cNvPr id="25" name="accordion-1_m1kflzvd">
            <a:hlinkClick r:id="" action="ppaction://media"/>
            <a:extLst>
              <a:ext uri="{FF2B5EF4-FFF2-40B4-BE49-F238E27FC236}">
                <a16:creationId xmlns:a16="http://schemas.microsoft.com/office/drawing/2014/main" id="{187AEAE3-8C43-4F48-9727-D2E733396F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39325" y="1726536"/>
            <a:ext cx="421771" cy="421771"/>
          </a:xfrm>
          <a:prstGeom prst="rect">
            <a:avLst/>
          </a:prstGeom>
        </p:spPr>
      </p:pic>
      <p:pic>
        <p:nvPicPr>
          <p:cNvPr id="2" name="triumphant-trumpet-charge-fanfare_fykdxqhd">
            <a:hlinkClick r:id="" action="ppaction://media"/>
            <a:extLst>
              <a:ext uri="{FF2B5EF4-FFF2-40B4-BE49-F238E27FC236}">
                <a16:creationId xmlns:a16="http://schemas.microsoft.com/office/drawing/2014/main" id="{0D2405A3-7963-48C3-9B1C-C3A0DEA055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62075" y="2164093"/>
            <a:ext cx="421771" cy="421771"/>
          </a:xfrm>
          <a:prstGeom prst="rect">
            <a:avLst/>
          </a:prstGeom>
        </p:spPr>
      </p:pic>
      <p:pic>
        <p:nvPicPr>
          <p:cNvPr id="5" name="maracas-fast-intro_m164nbv_">
            <a:hlinkClick r:id="" action="ppaction://media"/>
            <a:extLst>
              <a:ext uri="{FF2B5EF4-FFF2-40B4-BE49-F238E27FC236}">
                <a16:creationId xmlns:a16="http://schemas.microsoft.com/office/drawing/2014/main" id="{316F024E-0386-4DE6-AE93-D3F6B08E87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43183" y="2632047"/>
            <a:ext cx="421770" cy="421770"/>
          </a:xfrm>
          <a:prstGeom prst="rect">
            <a:avLst/>
          </a:prstGeom>
        </p:spPr>
      </p:pic>
      <p:pic>
        <p:nvPicPr>
          <p:cNvPr id="7" name="0004024">
            <a:hlinkClick r:id="" action="ppaction://media"/>
            <a:extLst>
              <a:ext uri="{FF2B5EF4-FFF2-40B4-BE49-F238E27FC236}">
                <a16:creationId xmlns:a16="http://schemas.microsoft.com/office/drawing/2014/main" id="{4B0A250E-0FBD-4560-AC39-B986DCC2882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19312" y="3094248"/>
            <a:ext cx="434097" cy="434097"/>
          </a:xfrm>
          <a:prstGeom prst="rect">
            <a:avLst/>
          </a:prstGeom>
        </p:spPr>
      </p:pic>
      <p:pic>
        <p:nvPicPr>
          <p:cNvPr id="9" name="baraban-z_uk">
            <a:hlinkClick r:id="" action="ppaction://media"/>
            <a:extLst>
              <a:ext uri="{FF2B5EF4-FFF2-40B4-BE49-F238E27FC236}">
                <a16:creationId xmlns:a16="http://schemas.microsoft.com/office/drawing/2014/main" id="{2A09BF05-2F26-4AF8-ADC9-9249B3DC83F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05091" y="3553343"/>
            <a:ext cx="421770" cy="421770"/>
          </a:xfrm>
          <a:prstGeom prst="rect">
            <a:avLst/>
          </a:prstGeom>
        </p:spPr>
      </p:pic>
      <p:pic>
        <p:nvPicPr>
          <p:cNvPr id="11" name="dance-synthesizer-fast-manual-vibration-short-soundtrack">
            <a:hlinkClick r:id="" action="ppaction://media"/>
            <a:extLst>
              <a:ext uri="{FF2B5EF4-FFF2-40B4-BE49-F238E27FC236}">
                <a16:creationId xmlns:a16="http://schemas.microsoft.com/office/drawing/2014/main" id="{A0590215-69D7-403D-B817-70D2D401B0A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27033.2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219313" y="3963269"/>
            <a:ext cx="421769" cy="4217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535B38-DEA1-4017-B3CD-518F4FEC57A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35" y="6173892"/>
            <a:ext cx="743153" cy="68410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A6CE77-9346-4C54-8627-2BEF28EB459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538" y="185481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558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22F9E57-618E-4109-B50A-1DCBD818E758}"/>
</file>

<file path=customXml/itemProps2.xml><?xml version="1.0" encoding="utf-8"?>
<ds:datastoreItem xmlns:ds="http://schemas.openxmlformats.org/officeDocument/2006/customXml" ds:itemID="{DD4EED6A-6EA1-437F-BC7B-09C40C6B5FA9}"/>
</file>

<file path=customXml/itemProps3.xml><?xml version="1.0" encoding="utf-8"?>
<ds:datastoreItem xmlns:ds="http://schemas.openxmlformats.org/officeDocument/2006/customXml" ds:itemID="{C4F05129-F649-401F-97DB-C885DC53FC6A}"/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2025-12-03T12:54:56Z</dcterms:created>
  <dcterms:modified xsi:type="dcterms:W3CDTF">2025-12-03T18:02:47Z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