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A6A7C5-77FF-587F-FF27-0DAA5FDC85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247BEF-35EF-AA9A-578B-553F288B99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63508A-5F83-940A-7332-3170E2C39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5C7B1-356A-4D2A-8ABB-DEF310EA02B1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76CE25-2C3F-DA2C-31B8-D3D549546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3DC121-DA9A-2ED2-8E7F-D9F6ECF08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9C6C-8F1D-4F4C-AE16-B4EDCA2E6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029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61530C-E0C5-47EC-7921-DFD76E716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C48BAD2-442E-EC94-2D81-93CCBE6B15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3FFA56-84A4-EB4F-D545-E10BB1B51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5C7B1-356A-4D2A-8ABB-DEF310EA02B1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6DE105-E3D2-DF87-EF04-532F2524D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738450-B5D7-469D-D256-AC17A1EF4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9C6C-8F1D-4F4C-AE16-B4EDCA2E6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544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F34E716-27D5-E76B-24A7-EFD601342F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E864CB7-F959-F449-E774-8873C9444C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4E0460-0109-719D-E746-94D9A217A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5C7B1-356A-4D2A-8ABB-DEF310EA02B1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CA3C25-0A41-16B4-AAB2-D789F62EF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B65457-73DF-91DC-AC43-58BCCB6E5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9C6C-8F1D-4F4C-AE16-B4EDCA2E6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995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CDF707-E533-B658-3F20-45768335D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298230-3BE9-635B-1C2D-5B1759C88F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8D1D7B-4777-55EC-140A-641FCB7D6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5C7B1-356A-4D2A-8ABB-DEF310EA02B1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C967DB-BA30-F848-ADE1-704206630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A4ED51-8313-8D09-A81C-F1DB0F1B5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9C6C-8F1D-4F4C-AE16-B4EDCA2E6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756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861DB4-439B-055E-5DF2-35801480C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BC690A-25D2-9FD5-FBD7-62836DE49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1B58CE-69A3-E7C9-38C3-6D5B58496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5C7B1-356A-4D2A-8ABB-DEF310EA02B1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302D20-56FE-1C2F-9B6A-76775A337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1645C2-70C5-D7A8-4FCE-B284A24C7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9C6C-8F1D-4F4C-AE16-B4EDCA2E6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935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557067-13C3-4541-271F-492C29FB9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7B0086-3C27-378D-63DD-EE10F74B64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47EEA28-5C73-DFA1-2217-E125B445B8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522FD0-364C-F041-3442-BCADF30BC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5C7B1-356A-4D2A-8ABB-DEF310EA02B1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A963BF-ADC6-AFCD-44F8-AA67149E1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B8C6E9-1BFF-7DF8-B4D9-6AAFAEF80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9C6C-8F1D-4F4C-AE16-B4EDCA2E6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572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CAD76A-A2C6-EC4C-BC94-7FF2AF088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972250-7C57-A69A-33A3-F7089F3EF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7D3DFC-3FB7-0BB9-2332-59F628AE6F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B2D8D79-E5C0-063D-7B1D-9EDA5CF1E0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EC52C96-7024-09F3-4BF3-141A26ED92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7E3353A-EB84-0ACF-4D9A-5DB126BA5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5C7B1-356A-4D2A-8ABB-DEF310EA02B1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4A29137-D214-139A-0F91-1B77BE645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78BDFE-CE96-E993-F407-D21AE7551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9C6C-8F1D-4F4C-AE16-B4EDCA2E6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927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86853D-BF18-C55A-C3B8-68FA748AC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13C7792-4939-8DC2-C56E-71757395F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5C7B1-356A-4D2A-8ABB-DEF310EA02B1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89C3C2D-52CB-6E39-70E6-34D59CA3E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85CAB12-E53C-745B-0E16-887698AEB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9C6C-8F1D-4F4C-AE16-B4EDCA2E6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150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93DBCFE-8C97-A85F-10B6-D30D9382C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5C7B1-356A-4D2A-8ABB-DEF310EA02B1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92CE91A-6C08-BABC-5C46-2EA3D4D64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32BE12E-1A3D-C3AE-2392-5F2DC52B3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9C6C-8F1D-4F4C-AE16-B4EDCA2E6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923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203962-4846-38FF-6351-AB1BF34B2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085E96-1DE8-B853-2258-C973A5BC7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B0952F4-8A2E-CCC1-DF18-E55CF74C9A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DCE458-5FC8-85E7-9D69-C3EE667F3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5C7B1-356A-4D2A-8ABB-DEF310EA02B1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277DE48-1A3D-3902-3968-2A8ACAAD1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126910-62C9-B59F-9AA0-D77B202D3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9C6C-8F1D-4F4C-AE16-B4EDCA2E6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013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3B5F8-87B0-8C78-6257-A86595DF8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A252791-99DA-851E-C9E4-3A4EF17EA1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C535489-0A2C-E917-74A2-42136D8D1E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2845941-EF01-95C1-D859-0C4C96DF7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5C7B1-356A-4D2A-8ABB-DEF310EA02B1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36573A-F0AC-C913-17BD-47D7E5C4E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6C3E99-EE33-ACAB-5F00-B24B5D42A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89C6C-8F1D-4F4C-AE16-B4EDCA2E6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134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165F08-B7D7-758F-C11F-9F2E551CB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429ED1-BAA3-6D9E-4279-5933BC0BA3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253EE0-EF4A-AFD4-BC8E-E27D702F0F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5C7B1-356A-4D2A-8ABB-DEF310EA02B1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92539A-0BA5-CE83-83E2-BC4C78888A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5CEBF2-6E76-BEF8-E64D-155FEF1295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89C6C-8F1D-4F4C-AE16-B4EDCA2E6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085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329FAB-8562-6090-CEE8-A26533206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27518" cy="727286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100980D-0DB1-B3D7-707B-9375E0A852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66" y="1364343"/>
            <a:ext cx="9302750" cy="53158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2C560EA-F671-DBA0-F38B-F14991E4CD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093" y="4218758"/>
            <a:ext cx="2549797" cy="254979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C747A30-B75A-7EE8-CD24-52229E9432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18" y="4005943"/>
            <a:ext cx="1487714" cy="148771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33BA555-E0B1-0EBD-E97E-4C288C1AE8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988" y="3563257"/>
            <a:ext cx="2197402" cy="219740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F84CB82-38FE-EC20-51B6-009570CB88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181" y="3929597"/>
            <a:ext cx="958272" cy="95827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6E9CAD1-4C11-D885-53CE-FC312F7EEA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780" y="2738969"/>
            <a:ext cx="2802465" cy="280246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77313EA-0F3E-8075-0E41-DF03F28079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895" y="3563257"/>
            <a:ext cx="1930400" cy="1930400"/>
          </a:xfrm>
          <a:prstGeom prst="rect">
            <a:avLst/>
          </a:prstGeom>
        </p:spPr>
      </p:pic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AD1EDB44-0237-4DDB-2B7C-AD2747287A36}"/>
              </a:ext>
            </a:extLst>
          </p:cNvPr>
          <p:cNvGrpSpPr/>
          <p:nvPr/>
        </p:nvGrpSpPr>
        <p:grpSpPr>
          <a:xfrm>
            <a:off x="1424082" y="1608666"/>
            <a:ext cx="1331817" cy="1206268"/>
            <a:chOff x="1424082" y="1608666"/>
            <a:chExt cx="1331817" cy="1206268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5DE8898F-6B88-A029-D055-01673566E8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4082" y="1608666"/>
              <a:ext cx="511773" cy="624114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034EC801-C92E-BB05-295B-97DE1466A3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243791" y="2193088"/>
              <a:ext cx="512108" cy="621846"/>
            </a:xfrm>
            <a:prstGeom prst="rect">
              <a:avLst/>
            </a:prstGeom>
          </p:spPr>
        </p:pic>
      </p:grp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163DD8F8-BF43-AAF6-4131-60CB58DAE43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6361" y="2614259"/>
            <a:ext cx="756651" cy="75665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BD12C0F-67F6-45B2-80C9-2EF2CE2FA07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00" y="5414884"/>
            <a:ext cx="1230389" cy="123038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C0A8D7D-D4FC-8808-AB0F-DB333C75993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895" y="1809750"/>
            <a:ext cx="575733" cy="57573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2432C3D4-E8BF-6174-0C29-634D6D6D228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65761" y="2923234"/>
            <a:ext cx="573074" cy="57307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F993F4CF-F770-451C-141F-B1276EC8555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577174" y="1685107"/>
            <a:ext cx="573074" cy="573074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E28C0BA8-C4E4-9FC7-BB19-11E0105EB30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29433" y="2797836"/>
            <a:ext cx="573074" cy="573074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58D6EAD-80E1-2ACE-9290-3225C56712D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48048" y="2816540"/>
            <a:ext cx="573074" cy="573074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F4DC8634-AEE8-E3FF-259A-DC889AF5075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94738" y="1685107"/>
            <a:ext cx="573074" cy="573074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AACDF57-2307-1AC7-5739-828DE047002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91584" y="2452432"/>
            <a:ext cx="573074" cy="573074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7E0D2F99-BA0D-7E94-6302-76B728E1FD3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71938" y="1524542"/>
            <a:ext cx="573074" cy="573074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3DA8F8D0-694E-FE2C-64E3-B56A1425600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106" y="3904196"/>
            <a:ext cx="1589461" cy="158946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2057D76D-4B83-B075-861A-0FAED1A5EA6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704" y="0"/>
            <a:ext cx="1014049" cy="943673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2FDE7E8E-BA1F-8AB3-93E1-DAC7CF52E5F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047" y="78579"/>
            <a:ext cx="2670518" cy="2764023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C1E0D933-2937-5231-B7E4-A9A59C0A3389}"/>
              </a:ext>
            </a:extLst>
          </p:cNvPr>
          <p:cNvGrpSpPr/>
          <p:nvPr/>
        </p:nvGrpSpPr>
        <p:grpSpPr>
          <a:xfrm>
            <a:off x="4498780" y="4773499"/>
            <a:ext cx="1484245" cy="671632"/>
            <a:chOff x="4498780" y="4773499"/>
            <a:chExt cx="1484245" cy="671632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3A32B814-A0B5-2027-47F6-166DFC4DC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267" y="4796373"/>
              <a:ext cx="648758" cy="648758"/>
            </a:xfrm>
            <a:prstGeom prst="rect">
              <a:avLst/>
            </a:prstGeom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0F44508B-DA60-D009-2EE9-8454B0E032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 flipH="1">
              <a:off x="4498780" y="4773499"/>
              <a:ext cx="646232" cy="6462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554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F7617CDD-5213-4314-AF00-4D8FE3021408}"/>
</file>

<file path=customXml/itemProps2.xml><?xml version="1.0" encoding="utf-8"?>
<ds:datastoreItem xmlns:ds="http://schemas.openxmlformats.org/officeDocument/2006/customXml" ds:itemID="{AA3B1232-97E8-4158-92EF-C782FC48DF49}"/>
</file>

<file path=customXml/itemProps3.xml><?xml version="1.0" encoding="utf-8"?>
<ds:datastoreItem xmlns:ds="http://schemas.openxmlformats.org/officeDocument/2006/customXml" ds:itemID="{1642F6EF-77E3-4595-8459-F704CF3EFC6E}"/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2025-12-03T13:15:05Z</dcterms:created>
  <dcterms:modified xsi:type="dcterms:W3CDTF">2025-12-03T17:08:55Z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