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CF9E1-DB2C-D067-8494-34C5C43DDC39}" v="7" dt="2025-12-03T16:28:08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38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1EECF9E1-DB2C-D067-8494-34C5C43DDC39}"/>
    <pc:docChg chg="modSld">
      <pc:chgData name="somovaasya3" userId="S::somovaasya3_gmail.com#ext#@slideedu.onmicrosoft.com::05b36399-d501-4a7b-87fd-615099445ab5" providerId="AD" clId="Web-{1EECF9E1-DB2C-D067-8494-34C5C43DDC39}" dt="2025-12-03T16:28:08.748" v="6" actId="1076"/>
      <pc:docMkLst>
        <pc:docMk/>
      </pc:docMkLst>
      <pc:sldChg chg="modSp">
        <pc:chgData name="somovaasya3" userId="S::somovaasya3_gmail.com#ext#@slideedu.onmicrosoft.com::05b36399-d501-4a7b-87fd-615099445ab5" providerId="AD" clId="Web-{1EECF9E1-DB2C-D067-8494-34C5C43DDC39}" dt="2025-12-03T16:28:08.748" v="6" actId="1076"/>
        <pc:sldMkLst>
          <pc:docMk/>
          <pc:sldMk cId="2849075587" sldId="256"/>
        </pc:sldMkLst>
        <pc:picChg chg="mod">
          <ac:chgData name="somovaasya3" userId="S::somovaasya3_gmail.com#ext#@slideedu.onmicrosoft.com::05b36399-d501-4a7b-87fd-615099445ab5" providerId="AD" clId="Web-{1EECF9E1-DB2C-D067-8494-34C5C43DDC39}" dt="2025-12-03T16:28:08.748" v="6" actId="1076"/>
          <ac:picMkLst>
            <pc:docMk/>
            <pc:sldMk cId="2849075587" sldId="256"/>
            <ac:picMk id="3" creationId="{5441882B-AC1D-97DF-E91E-0543C3A7A70B}"/>
          </ac:picMkLst>
        </pc:picChg>
        <pc:picChg chg="mod">
          <ac:chgData name="somovaasya3" userId="S::somovaasya3_gmail.com#ext#@slideedu.onmicrosoft.com::05b36399-d501-4a7b-87fd-615099445ab5" providerId="AD" clId="Web-{1EECF9E1-DB2C-D067-8494-34C5C43DDC39}" dt="2025-12-03T16:28:06.232" v="5" actId="1076"/>
          <ac:picMkLst>
            <pc:docMk/>
            <pc:sldMk cId="2849075587" sldId="256"/>
            <ac:picMk id="9" creationId="{11A09464-39DB-41F4-959E-E7676257A104}"/>
          </ac:picMkLst>
        </pc:picChg>
        <pc:picChg chg="mod">
          <ac:chgData name="somovaasya3" userId="S::somovaasya3_gmail.com#ext#@slideedu.onmicrosoft.com::05b36399-d501-4a7b-87fd-615099445ab5" providerId="AD" clId="Web-{1EECF9E1-DB2C-D067-8494-34C5C43DDC39}" dt="2025-12-03T16:28:04.341" v="4" actId="14100"/>
          <ac:picMkLst>
            <pc:docMk/>
            <pc:sldMk cId="2849075587" sldId="256"/>
            <ac:picMk id="10" creationId="{D1666EE1-993D-6B1F-2FB7-86026923617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8" y="211"/>
            <a:ext cx="12201061" cy="6859451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34" y="2540697"/>
            <a:ext cx="2974259" cy="2974259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484" y="-275599"/>
            <a:ext cx="6737196" cy="6858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41882B-AC1D-97DF-E91E-0543C3A7A7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2" y="4024795"/>
            <a:ext cx="2155371" cy="2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15579 L -0.80378 -0.1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00"/>
                            </p:stCondLst>
                            <p:childTnLst>
                              <p:par>
                                <p:cTn id="19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C7CE84-C01E-4B5D-877C-2C56F4449898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6D3BBF7-7347-49BA-B193-42586115B7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D18BF0-8FE9-40CE-92EE-84200FB55B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12</cp:revision>
  <dcterms:created xsi:type="dcterms:W3CDTF">2025-11-30T19:09:44Z</dcterms:created>
  <dcterms:modified xsi:type="dcterms:W3CDTF">2025-12-03T16:28:10Z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