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B8215-4973-049D-A06B-48CD44E54747}" v="6" dt="2025-12-03T15:02:36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50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3:09:14.6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24515,'5356'362'0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F7836-6243-4A3A-1305-BBA50C0D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8B2C0E-8629-B0BA-EAB3-3B6AB5566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C1CDE-8F5D-6C86-A20D-BBF6BAE4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4D22A-6711-29E0-ECB8-3DFA5C3E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15BCB-872F-9353-47C1-C2791796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F7EFB-E5F1-DE1D-BDB9-397FEB3F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A8F4F3-4AFB-7432-2482-E8F543CE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4D2FF-886D-D1A3-AFCC-B9C7CE72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EB5B3-E68C-31FF-5CAD-FD200E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D2825-DA32-8604-04CA-034F648D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6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A61AE2-8BF4-DB58-17C4-86831A940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AE1A8-DB0A-8322-1CCF-125E2266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4ED3C-0489-7BA5-764E-203FAE73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52646-19C4-3E02-8D83-D48437D2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4BF00-C5F4-80AB-1BEF-BF874B5B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6F31-B670-632B-F21C-4310C0EA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81941-27B1-51C7-E5AA-F77059301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C451F-B628-4A80-5526-D028667D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3FF2C-EC4A-EB53-EA52-EAEAE457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8B225-9A92-2465-3449-4FF0BDA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1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81CB5-F2CC-CA82-3C28-730F40C7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21E84-DB49-1034-F3B0-C392D9A3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5042E-1038-2D9D-023B-5E82D526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6E2EA-3D38-0B0F-0959-D3F94426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38FF9-939A-00E0-8F32-C1FA61DF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EDB9E-59EE-8843-1461-1BB35DB6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610BF-2158-B5AE-D50A-485196DEB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66FB1-EF24-3CDD-94A2-8816D2646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2C4C9-3B5F-B383-1132-15807ACF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CC724F-9F00-1A85-2CFF-BCEB3765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C6B5C-2982-46DE-2E3E-9D004E3A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A601D-83B5-E9D9-6231-865FA963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5AC91-A878-1773-F68A-B7677660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F8C4E3-8792-2F10-3A43-81D7253F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305133-0D56-04B4-F4C4-077EB1963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9E51DD-5AF6-7471-2594-1AB7BAF83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636A18-B856-2751-51A5-506ECDC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6A46F9-09FC-96AE-C806-1B0CF835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3EBF78-A638-5E60-5BD3-A53C073D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0BBB3-57DD-62A5-8089-1B9B278A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67E84-AC32-29B1-098D-3F4461E4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3CACD7-7F64-5565-8B03-C9EBB536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974437-E14B-7297-25FF-0809116D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F7937-276A-0079-021E-00BF5C78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55C9B4-77B5-E5AA-C19F-1DFDF765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D2C63E-5E5B-6A93-DD34-78CEA102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A7577-C893-4652-084D-B086384E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1CB45-11CA-B07A-3095-38035E00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38BFE6-7AEA-2881-FF6D-CADE5EB8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11727-6A14-9DE5-501B-5C6C6ADC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03DC8F-39C8-5469-0A74-BB909E38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ED6DE0-CEAB-4EB4-B90A-FEC6722C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DA9A1-548B-6253-1B5E-F03BA1B1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BD7716-6976-643C-547B-BDDE85F43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583F5-0500-DA3C-42A9-C1D87510C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670214-E3E8-3AE0-4303-BDC3F699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55668C-0CBD-7E79-9193-FF3F408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AE348-A246-79D9-304B-A2B162B1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0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4B7A0-27CB-ADC1-F4BE-BD37567A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BDC84-E0C4-550A-6650-5C122481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C9CD6-B6FB-128E-ADFD-5B9AFF170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EBBBC-66E1-391E-8446-6E12E3853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7A1AF-E232-C2A6-FCCD-817800FB0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0824-B59E-4B68-AB0A-0370BFC0D0E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customXml" Target="../ink/ink1.xml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7E100-4397-FADE-FC87-502FE3F5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9EB14-79C1-D0AD-F95E-4C36CAC8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88" y="3429000"/>
            <a:ext cx="2929467" cy="292946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587EEBF-310C-08CE-049E-4745E422E47D}"/>
              </a:ext>
            </a:extLst>
          </p:cNvPr>
          <p:cNvSpPr/>
          <p:nvPr/>
        </p:nvSpPr>
        <p:spPr>
          <a:xfrm>
            <a:off x="533400" y="487680"/>
            <a:ext cx="1828800" cy="15087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BC048-8B50-99F3-E28E-E52522145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875" y="425125"/>
            <a:ext cx="1950889" cy="16338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258DA-EF0D-C995-D6AF-AD220BA7D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7" y="494454"/>
            <a:ext cx="1501986" cy="15019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41943-F8D1-A0A4-D2CD-B5C074069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8" y="601979"/>
            <a:ext cx="1280161" cy="1280161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9BD2214-77D3-D3BB-BCC0-3F741ED6F166}"/>
              </a:ext>
            </a:extLst>
          </p:cNvPr>
          <p:cNvSpPr/>
          <p:nvPr/>
        </p:nvSpPr>
        <p:spPr>
          <a:xfrm>
            <a:off x="1055791" y="3008305"/>
            <a:ext cx="3383280" cy="3185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ACC44D-A2F2-BE0D-F4DE-93E7FE834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45459"/>
            <a:ext cx="3048006" cy="3048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DC9FC4-569C-5230-2458-99F8649B0C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1" y="3094662"/>
            <a:ext cx="3048006" cy="30480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5459E2-7E87-2BD8-C560-C60F3A0467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5" y="3094662"/>
            <a:ext cx="3048006" cy="30480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1657AA-36A6-0811-EE8E-ADD8D0166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393" y="3130664"/>
            <a:ext cx="3048006" cy="3048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7911A3-42A1-071D-5E0F-52D25D18F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09457"/>
            <a:ext cx="3048006" cy="30480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8CF3C4-DEA3-322F-6F3A-FB05ECD504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283" y="3112663"/>
            <a:ext cx="3048006" cy="304800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90896D5-2BF4-545E-E39C-8159A249781B}"/>
              </a:ext>
            </a:extLst>
          </p:cNvPr>
          <p:cNvSpPr/>
          <p:nvPr/>
        </p:nvSpPr>
        <p:spPr>
          <a:xfrm>
            <a:off x="7594372" y="5237018"/>
            <a:ext cx="4396509" cy="13300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A0E387-6CE9-D7B3-3734-7DA078FADA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372" y="1708573"/>
            <a:ext cx="4401693" cy="1977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14:cNvPr>
              <p14:cNvContentPartPr/>
              <p14:nvPr/>
            </p14:nvContentPartPr>
            <p14:xfrm rot="21325171">
              <a:off x="8884260" y="5886831"/>
              <a:ext cx="1928597" cy="130469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rot="21325171">
                <a:off x="8821257" y="5823933"/>
                <a:ext cx="2054242" cy="255906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1E0EF-06EA-0ABB-5047-A2D8522110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4895" y="2497432"/>
            <a:ext cx="3964191" cy="6035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7F36D4-A009-D5D6-E460-275AB28136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1887511"/>
            <a:ext cx="1385214" cy="14116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9D47FD-E8A9-B776-479B-1A960B7DBC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77257" y="5194008"/>
            <a:ext cx="1383912" cy="14082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34F3BC-4E4A-FCB9-089A-1F270EDFD8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42" y="-61984"/>
            <a:ext cx="4121083" cy="41210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65F41E-1DDD-0AF9-4F19-C81EFA835B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958"/>
            <a:ext cx="1505908" cy="15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59 0.0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6679 0.001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55992AD-D696-48AC-8A26-D610A8786910}"/>
</file>

<file path=customXml/itemProps2.xml><?xml version="1.0" encoding="utf-8"?>
<ds:datastoreItem xmlns:ds="http://schemas.openxmlformats.org/officeDocument/2006/customXml" ds:itemID="{5CDA803E-D84C-4D8C-9E0A-B3F11A9D47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9F618C-71C5-41BF-9B24-7AC8C205921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Анастасія Сомова</cp:lastModifiedBy>
  <cp:revision>6</cp:revision>
  <dcterms:created xsi:type="dcterms:W3CDTF">2025-10-27T13:26:35Z</dcterms:created>
  <dcterms:modified xsi:type="dcterms:W3CDTF">2025-12-03T15:03:48Z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