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F78B-5A81-4AF1-AC70-0794F5D6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6BAB34-B425-47ED-82F2-B11C6CD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E2F37-6E75-4077-9FEE-C10A924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B71B69-DEAB-4A38-AD8F-7152BE6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00276-3B93-441A-A188-75983D3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246F-F1F2-43D5-8E8B-105614C6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CB77C7-CA1B-455A-B6E7-419D2EEA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7883E-AEAF-47EB-A3D7-1DA44B27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389C4-808F-4CEF-A658-2659CF5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D86FB-6BB3-47EE-B03C-CD303F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3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A8EB87-2A46-43B3-91A3-669C9589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C6910-C670-441D-9000-CDE4761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363E4-FA5A-471B-A286-47F4A6D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F54E89-D8C5-4E36-BC8A-D072656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75BBB5-8C2D-4D5C-A84A-2F49A1B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755C4-0B08-4CB3-85C8-4F00683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39936-32AE-4E39-B9C3-0002CCF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875CD5-B13C-4D7B-92C0-59797D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AD437B-30BA-4399-8ED5-84138EEB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9959-54D7-48CF-BB3A-BD70AB5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FB092-49AB-41FF-97CD-524D282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CAD39F-AF41-4156-888B-FC37567F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110237-FEE9-41A2-B481-5F72AB5B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065097-C7D5-4C7A-AA98-8BA8E21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93B9B-E544-4121-A705-1E8D157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B761-AC15-4969-A1AE-62A27B6A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00AF8-A019-4B0A-A1B0-EBD6EBE1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84B251-C622-436A-8291-BDBE87C4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EAFE7-6BDC-4196-801C-7543AB66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42C16-2847-4CEE-911B-0958BD5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A52572-79DD-4C5D-BD67-D693F02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8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B566-5135-4228-908A-BB021EC9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949B40-B939-4645-966E-FCC9C2A1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C5AF43-9124-4271-BA57-88691673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4E55E6-CE2F-4D61-B47D-D24CE232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1E1348-A733-4911-B3B7-BB831662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0AA980E-C8F1-4E3C-9D75-F6C8DDE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D106D2-E53B-4C52-926E-E4BB698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21888-3373-4715-B51A-3705513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BC3D-7FA1-4C66-8DC6-69FFA23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226D17-9E72-44F5-9DD0-34B57F73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F05C8-2B69-456F-B4AB-AB91ADB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6263DE-7252-441B-9CE5-6027BB68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AED295-C177-42AD-93B5-ADC4B0B5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8DCBF5-B902-482F-B08E-97683B18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2CB2D2-C1BD-40D1-8A1D-A1B83768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2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87F-E58C-4A0E-A776-09B7765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6EE446-0048-4615-B295-1DC6203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6CB10C-9449-465E-8066-0FFA43E0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DC173-4FC9-4E7E-941F-8C20C1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7D9035-2390-4833-A96A-04642BF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11D832-3C2E-4F93-8505-4319B9D8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86A7-62CF-4197-9441-A2E0EA1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A429A2-778A-47A8-8A3A-DE6F0BBAE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7F35FB-DB3C-4EA5-A1C2-A6462394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5AADC-A2C9-48AB-B220-3FC795A1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C2088-3AC3-4239-A09A-3DF0D77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525C32-14CE-4658-8610-EF325FC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3CF737-AA32-44B9-8E0E-083AF91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25D12-7D06-4802-AFA7-B30FDF8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000FDD-F62D-4632-AAEC-C8687D59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6FE91-858F-4D61-9623-196F2449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1A8F4-CC3D-4130-99AA-4B316C2E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BC61C-AB68-48B9-93B5-0A6E26C0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-57137"/>
            <a:ext cx="12367260" cy="698811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D0CECB-F3AA-4F9C-9CA1-A3F1EE6C5CBE}"/>
              </a:ext>
            </a:extLst>
          </p:cNvPr>
          <p:cNvSpPr/>
          <p:nvPr/>
        </p:nvSpPr>
        <p:spPr>
          <a:xfrm>
            <a:off x="148856" y="169129"/>
            <a:ext cx="8888818" cy="289611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Каждое утро я          кофе и             несколько минут, наблюдая, как           город. Затем я                 план на день, чтобы лучше                      задачи. Если остаётся время, я                       на короткую прогулку перед работой.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896D2-2102-451D-B563-6C242EEF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12" y="2594644"/>
            <a:ext cx="3710337" cy="247355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glow rad="88900">
              <a:schemeClr val="bg1"/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B637BF2-5B80-48A2-A3CA-9432284930D4}"/>
              </a:ext>
            </a:extLst>
          </p:cNvPr>
          <p:cNvSpPr/>
          <p:nvPr/>
        </p:nvSpPr>
        <p:spPr>
          <a:xfrm>
            <a:off x="463691" y="4069067"/>
            <a:ext cx="121219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варю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51D782-0264-4505-94E0-96CA825C6CC6}"/>
              </a:ext>
            </a:extLst>
          </p:cNvPr>
          <p:cNvSpPr/>
          <p:nvPr/>
        </p:nvSpPr>
        <p:spPr>
          <a:xfrm>
            <a:off x="3501101" y="3282392"/>
            <a:ext cx="1429912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F6C0A2D-F9FA-4750-B5C5-501F0B16EC4C}"/>
              </a:ext>
            </a:extLst>
          </p:cNvPr>
          <p:cNvSpPr/>
          <p:nvPr/>
        </p:nvSpPr>
        <p:spPr>
          <a:xfrm>
            <a:off x="463691" y="3282392"/>
            <a:ext cx="2657343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наслаждаюсь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6B07061-B2F5-4CB0-A22C-D27EFAA34FBB}"/>
              </a:ext>
            </a:extLst>
          </p:cNvPr>
          <p:cNvSpPr/>
          <p:nvPr/>
        </p:nvSpPr>
        <p:spPr>
          <a:xfrm>
            <a:off x="1911224" y="4069067"/>
            <a:ext cx="2657343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просыпается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AF33D14-44A3-4D2F-ACDB-4E0B41613273}"/>
              </a:ext>
            </a:extLst>
          </p:cNvPr>
          <p:cNvSpPr/>
          <p:nvPr/>
        </p:nvSpPr>
        <p:spPr>
          <a:xfrm>
            <a:off x="4931013" y="4069067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насладился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8AA24D0F-253E-4FC1-A6B0-795FE233D7E5}"/>
              </a:ext>
            </a:extLst>
          </p:cNvPr>
          <p:cNvSpPr/>
          <p:nvPr/>
        </p:nvSpPr>
        <p:spPr>
          <a:xfrm>
            <a:off x="5100957" y="3282392"/>
            <a:ext cx="2267655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составляю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F0B426-4ADB-42A4-A12A-23651B494318}"/>
              </a:ext>
            </a:extLst>
          </p:cNvPr>
          <p:cNvSpPr/>
          <p:nvPr/>
        </p:nvSpPr>
        <p:spPr>
          <a:xfrm>
            <a:off x="6102998" y="5642416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просыпался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A4EFBD8-5251-4B2B-91EB-68CB35ABA1FC}"/>
              </a:ext>
            </a:extLst>
          </p:cNvPr>
          <p:cNvSpPr/>
          <p:nvPr/>
        </p:nvSpPr>
        <p:spPr>
          <a:xfrm>
            <a:off x="147040" y="4855742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составлял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1A9751A-571B-47B2-A0F8-22F0FD94BF12}"/>
              </a:ext>
            </a:extLst>
          </p:cNvPr>
          <p:cNvSpPr/>
          <p:nvPr/>
        </p:nvSpPr>
        <p:spPr>
          <a:xfrm>
            <a:off x="2800616" y="4855742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распределить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E7BA79-68A4-42C7-A117-90D2487F8CDB}"/>
              </a:ext>
            </a:extLst>
          </p:cNvPr>
          <p:cNvSpPr/>
          <p:nvPr/>
        </p:nvSpPr>
        <p:spPr>
          <a:xfrm>
            <a:off x="416876" y="5642416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отправляюсь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14ABDBB-1B21-418C-8820-2DC25485B140}"/>
              </a:ext>
            </a:extLst>
          </p:cNvPr>
          <p:cNvSpPr/>
          <p:nvPr/>
        </p:nvSpPr>
        <p:spPr>
          <a:xfrm>
            <a:off x="5673936" y="4855742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отправился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14818042-02BE-4582-B711-F509466F15FA}"/>
              </a:ext>
            </a:extLst>
          </p:cNvPr>
          <p:cNvSpPr/>
          <p:nvPr/>
        </p:nvSpPr>
        <p:spPr>
          <a:xfrm>
            <a:off x="3327651" y="5642416"/>
            <a:ext cx="264784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F5D1E-2F05-479A-ABD6-CCC9E3F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1" y="5637419"/>
            <a:ext cx="837055" cy="7243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58D2D1-763B-4FCD-9D7D-CA2AFAEAB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2" y="3024669"/>
            <a:ext cx="3339524" cy="3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62 L 0.20391 -0.5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1111 L 0.4207 -0.41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0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3595 -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648 L -0.17383 -0.309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495 -0.482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324 L 0.27135 -0.54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AE550C-583D-4934-943B-149D7CD579A4}"/>
</file>

<file path=customXml/itemProps2.xml><?xml version="1.0" encoding="utf-8"?>
<ds:datastoreItem xmlns:ds="http://schemas.openxmlformats.org/officeDocument/2006/customXml" ds:itemID="{1A85F937-95C3-4E54-8B65-6938CAF9B52C}"/>
</file>

<file path=customXml/itemProps3.xml><?xml version="1.0" encoding="utf-8"?>
<ds:datastoreItem xmlns:ds="http://schemas.openxmlformats.org/officeDocument/2006/customXml" ds:itemID="{817A7F8A-02AD-4E1A-867C-B38B1F95A99D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2025-12-03T13:18:43Z</dcterms:created>
  <dcterms:modified xsi:type="dcterms:W3CDTF">2025-12-03T13:55:37Z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