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41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128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5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246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30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46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20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29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25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35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691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B728-6D76-4E16-9DF4-88C671C358B1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16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0"/>
            <a:ext cx="12236824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53211" y="437225"/>
            <a:ext cx="8200253" cy="598354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7" y="2867488"/>
            <a:ext cx="3431220" cy="34312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11" y="4223279"/>
            <a:ext cx="1571264" cy="1571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4" y="4155645"/>
            <a:ext cx="1653383" cy="16533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15" y="4189879"/>
            <a:ext cx="1917330" cy="19173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76" y="4214266"/>
            <a:ext cx="1591031" cy="1591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7035">
            <a:off x="1827921" y="4096650"/>
            <a:ext cx="1771373" cy="17713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76" y="4155645"/>
            <a:ext cx="1616317" cy="16163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18" y="4249467"/>
            <a:ext cx="1557696" cy="1557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84" y="4337542"/>
            <a:ext cx="1454813" cy="14686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48" y="4371348"/>
            <a:ext cx="1313933" cy="13139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23" y="4067345"/>
            <a:ext cx="1829981" cy="18299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16" y="2867487"/>
            <a:ext cx="3442184" cy="3442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0"/>
            <a:ext cx="977749" cy="9777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250" y="0"/>
            <a:ext cx="2867488" cy="28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69 L 4.16667E-7 0.00024 C -0.00026 -0.00717 4.16667E-7 -0.05277 -0.00156 -0.07291 C -0.00169 -0.0743 -0.00208 -0.07592 -0.00221 -0.07708 C -0.0043 -0.09328 -0.003 -0.08402 -0.0043 -0.09629 C -0.00482 -0.10277 -0.00495 -0.10231 -0.00534 -0.10949 C -0.00573 -0.11365 -0.00573 -0.11736 -0.00599 -0.12129 C -0.00625 -0.12314 -0.00664 -0.1243 -0.00677 -0.12569 C -0.00911 -0.15277 -0.00677 -0.14282 -0.0099 -0.15393 C -0.01003 -0.15648 -0.01042 -0.15902 -0.01055 -0.16111 C -0.01081 -0.16296 -0.01107 -0.16412 -0.01133 -0.16574 C -0.01146 -0.16875 -0.01146 -0.17199 -0.01185 -0.17476 C -0.01237 -0.17916 -0.0138 -0.18796 -0.0138 -0.18773 C -0.01406 -0.19467 -0.0138 -0.20185 -0.01458 -0.20856 C -0.01458 -0.21041 -0.0155 -0.21157 -0.01589 -0.21296 C -0.01602 -0.21435 -0.01641 -0.21597 -0.01641 -0.21759 C -0.01654 -0.21967 -0.01654 -0.22245 -0.01693 -0.22476 C -0.01745 -0.22801 -0.01966 -0.23356 -0.01966 -0.23333 C -0.02005 -0.23773 -0.02057 -0.24467 -0.02148 -0.24814 C -0.0224 -0.25231 -0.02344 -0.25601 -0.02422 -0.26018 C -0.02448 -0.26296 -0.02474 -0.26643 -0.02539 -0.26898 C -0.02604 -0.27152 -0.02669 -0.27384 -0.02721 -0.27638 C -0.02773 -0.27916 -0.02813 -0.2824 -0.02865 -0.28541 C -0.02943 -0.29027 -0.03125 -0.3 -0.03125 -0.29976 C -0.03138 -0.30277 -0.03138 -0.30601 -0.0319 -0.30879 C -0.03216 -0.31064 -0.03268 -0.31157 -0.03307 -0.31296 C -0.03359 -0.31527 -0.03398 -0.31713 -0.03438 -0.31921 C -0.03503 -0.32245 -0.03516 -0.32569 -0.03555 -0.32939 C -0.03594 -0.33078 -0.03594 -0.3324 -0.03633 -0.33426 C -0.03672 -0.33564 -0.03724 -0.3368 -0.03763 -0.33819 C -0.03815 -0.3412 -0.03828 -0.34444 -0.0388 -0.34722 C -0.03906 -0.34884 -0.03919 -0.35023 -0.03958 -0.35162 C -0.03997 -0.3537 -0.0405 -0.35532 -0.04089 -0.3574 C -0.0418 -0.3625 -0.04232 -0.36736 -0.04336 -0.37222 C -0.04375 -0.37407 -0.04427 -0.37615 -0.04466 -0.37801 C -0.04505 -0.38009 -0.04505 -0.38217 -0.04518 -0.38402 C -0.04557 -0.38564 -0.04609 -0.3868 -0.04648 -0.38865 C -0.04701 -0.39027 -0.04753 -0.39213 -0.04792 -0.39444 C -0.04805 -0.39652 -0.04831 -0.39953 -0.04857 -0.40185 C -0.05013 -0.41458 -0.04922 -0.40463 -0.05104 -0.41365 C -0.0513 -0.41504 -0.05156 -0.41643 -0.05169 -0.41805 C -0.053 -0.4243 -0.05208 -0.42407 -0.05352 -0.42407 L -0.0694 -0.52963 " pathEditMode="relative" rAng="0" ptsTypes="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601E-16 L -1.66667E-6 0.00162 C 0.00039 -0.00347 0.00091 -0.00694 0.00143 -0.01042 C 0.00156 -0.01181 0.00156 -0.01343 0.00195 -0.01458 C 0.00235 -0.01597 0.00287 -0.01736 0.00313 -0.01875 C 0.00365 -0.0213 0.00391 -0.02384 0.0043 -0.02685 C 0.00495 -0.03032 0.00573 -0.0338 0.00612 -0.03727 C 0.00703 -0.04514 0.00612 -0.04074 0.00768 -0.04699 C 0.00807 -0.04884 0.00807 -0.05069 0.00834 -0.05231 C 0.0086 -0.0544 0.00938 -0.05532 0.00951 -0.05671 C 0.0099 -0.0588 0.00977 -0.06111 0.01003 -0.06319 C 0.01042 -0.06505 0.01094 -0.0669 0.0112 -0.06875 C 0.01159 -0.07106 0.01198 -0.07315 0.01237 -0.07523 C 0.01406 -0.08634 0.01185 -0.075 0.01406 -0.08611 C 0.01432 -0.08843 0.01432 -0.09074 0.01472 -0.09282 C 0.01511 -0.09606 0.01589 -0.10116 0.01589 -0.10093 C 0.01615 -0.10486 0.01615 -0.1088 0.01654 -0.11227 C 0.01667 -0.11366 0.01693 -0.11481 0.01706 -0.1162 C 0.01719 -0.11829 0.01745 -0.1206 0.01771 -0.12269 C 0.01901 -0.14259 0.01745 -0.12546 0.01888 -0.13634 C 0.01901 -0.13843 0.01901 -0.14028 0.0194 -0.14213 C 0.01966 -0.14375 0.02018 -0.14491 0.02044 -0.1463 C 0.0207 -0.14769 0.02097 -0.14907 0.0211 -0.15 C 0.02149 -0.15185 0.02188 -0.15347 0.02227 -0.15532 C 0.02266 -0.15787 0.02305 -0.16065 0.02357 -0.16343 L 0.02396 -0.16759 C 0.02422 -0.16898 0.02435 -0.17014 0.02461 -0.17153 C 0.02474 -0.17407 0.02552 -0.17616 0.02578 -0.17847 C 0.02617 -0.18125 0.02656 -0.1838 0.02682 -0.18611 C 0.02722 -0.18773 0.02735 -0.18912 0.02761 -0.19051 C 0.02865 -0.2044 0.02735 -0.1919 0.02865 -0.20162 C 0.02891 -0.20324 0.02891 -0.20509 0.02917 -0.20671 C 0.02943 -0.20787 0.03008 -0.2088 0.03047 -0.20949 C 0.0306 -0.21088 0.03086 -0.21227 0.03099 -0.21343 C 0.03112 -0.21574 0.03125 -0.21759 0.03151 -0.21968 C 0.03216 -0.22338 0.03294 -0.22523 0.03386 -0.2287 C 0.03412 -0.23079 0.03412 -0.2331 0.03438 -0.23542 C 0.03516 -0.24005 0.03607 -0.24444 0.03672 -0.24907 C 0.03724 -0.25116 0.0375 -0.2537 0.03789 -0.25602 C 0.03828 -0.25764 0.03867 -0.25926 0.03893 -0.26111 C 0.03932 -0.26227 0.03932 -0.26366 0.03959 -0.26505 C 0.03985 -0.26667 0.03998 -0.26875 0.04024 -0.2706 C 0.04063 -0.27292 0.04141 -0.27523 0.04193 -0.27731 C 0.04219 -0.2794 0.04232 -0.28194 0.04245 -0.28426 C 0.04258 -0.28565 0.04297 -0.28681 0.0431 -0.28843 C 0.04349 -0.29352 0.04388 -0.29884 0.0444 -0.3044 C 0.04453 -0.30718 0.04453 -0.31019 0.04479 -0.31273 C 0.0457 -0.31875 0.04531 -0.31551 0.04636 -0.32338 C 0.04584 -0.34051 0.0457 -0.35787 0.04544 -0.37477 C 0.04544 -0.37616 0.04492 -0.37731 0.04479 -0.37894 C 0.04453 -0.38287 0.0444 -0.38704 0.0444 -0.39144 C 0.04414 -0.43542 0.0444 -0.47917 0.0444 -0.52176 L 0.0444 -0.52153 " pathEditMode="relative" rAng="0" ptsTypes="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023 L 0.00065 0.0007 C 0.00195 -0.00208 0.00404 -0.00347 0.00573 -0.00555 C 0.00638 -0.00648 0.00716 -0.00833 0.00781 -0.00949 C 0.00885 -0.01041 0.00964 -0.01111 0.01042 -0.01226 C 0.01432 -0.01597 0.01081 -0.01365 0.01458 -0.01597 C 0.02135 -0.02546 0.01432 -0.0162 0.01953 -0.02106 C 0.02396 -0.02546 0.01914 -0.02175 0.02383 -0.02777 C 0.02422 -0.02824 0.02513 -0.02847 0.02565 -0.02893 C 0.02617 -0.02963 0.02669 -0.03055 0.02708 -0.03148 C 0.0276 -0.03263 0.028 -0.03425 0.02839 -0.03564 C 0.02904 -0.03657 0.02995 -0.03703 0.03047 -0.03819 C 0.03164 -0.03981 0.0332 -0.04305 0.0332 -0.04282 C 0.03568 -0.05277 0.03346 -0.04467 0.03685 -0.05277 C 0.03763 -0.05439 0.03815 -0.05625 0.0388 -0.05787 C 0.03971 -0.05995 0.04089 -0.06111 0.04167 -0.06319 C 0.04219 -0.06458 0.04245 -0.06597 0.04284 -0.06713 C 0.04349 -0.06828 0.0444 -0.06875 0.04505 -0.06967 C 0.05169 -0.08032 0.04297 -0.06736 0.04844 -0.07754 C 0.04909 -0.07847 0.05 -0.07893 0.05065 -0.08009 C 0.05417 -0.08657 0.05117 -0.08356 0.05417 -0.08773 C 0.05482 -0.08912 0.05599 -0.09027 0.05664 -0.0912 C 0.05755 -0.09213 0.0582 -0.09282 0.05899 -0.09375 C 0.06055 -0.09652 0.06146 -0.09976 0.06315 -0.10208 C 0.06393 -0.10324 0.06484 -0.10439 0.06576 -0.10601 C 0.0668 -0.10787 0.06758 -0.10995 0.06849 -0.11134 C 0.06927 -0.11203 0.07018 -0.11273 0.07057 -0.11365 C 0.07357 -0.11851 0.07201 -0.11643 0.07409 -0.12175 C 0.07448 -0.12268 0.075 -0.12338 0.07539 -0.1243 C 0.07604 -0.12546 0.0763 -0.12685 0.07682 -0.128 C 0.0776 -0.12939 0.07878 -0.13055 0.07956 -0.13194 C 0.08346 -0.13819 0.08008 -0.13333 0.08307 -0.13958 C 0.08867 -0.15231 0.08307 -0.13958 0.08867 -0.14768 C 0.08971 -0.15 0.09063 -0.15277 0.09206 -0.15463 C 0.09297 -0.15578 0.09388 -0.15694 0.09466 -0.15833 C 0.09531 -0.15949 0.09557 -0.16111 0.09622 -0.16226 C 0.09675 -0.16365 0.09766 -0.16481 0.09805 -0.16643 C 0.09857 -0.16759 0.09909 -0.16875 0.09948 -0.17013 C 0.10026 -0.17175 0.10091 -0.17361 0.10169 -0.17523 C 0.10221 -0.17662 0.10313 -0.178 0.10378 -0.17939 C 0.1043 -0.18055 0.10469 -0.18148 0.10508 -0.18263 C 0.10586 -0.18425 0.10638 -0.18588 0.10729 -0.18773 C 0.10768 -0.18888 0.10794 -0.1905 0.10872 -0.19189 C 0.10899 -0.19282 0.10938 -0.19351 0.11003 -0.19444 C 0.11042 -0.19699 0.11133 -0.203 0.11198 -0.20532 C 0.1125 -0.20717 0.11341 -0.20856 0.11419 -0.21018 C 0.11458 -0.21134 0.11497 -0.21273 0.1155 -0.21435 C 0.11615 -0.21597 0.1168 -0.21782 0.11745 -0.21944 C 0.11797 -0.22083 0.11862 -0.22222 0.11901 -0.22338 C 0.11914 -0.22407 0.12005 -0.22476 0.12044 -0.22592 C 0.12044 -0.22569 0.1237 -0.23564 0.12461 -0.23773 L 0.12591 -0.24143 C 0.12656 -0.24583 0.12682 -0.24722 0.12787 -0.25231 C 0.12839 -0.25416 0.12904 -0.25578 0.12917 -0.2574 C 0.12995 -0.25995 0.13008 -0.26319 0.1306 -0.2655 C 0.13138 -0.26736 0.13203 -0.26944 0.13281 -0.27175 C 0.13307 -0.27268 0.13307 -0.2743 0.13333 -0.27546 C 0.13763 -0.28726 0.13333 -0.2706 0.13763 -0.28449 C 0.13984 -0.29236 0.13828 -0.28888 0.13971 -0.29606 C 0.13984 -0.29838 0.1405 -0.3 0.14102 -0.30185 C 0.14128 -0.303 0.14128 -0.30439 0.14167 -0.30555 C 0.14206 -0.3074 0.14271 -0.30902 0.14323 -0.31088 C 0.14336 -0.31203 0.14362 -0.31342 0.14388 -0.31458 C 0.14414 -0.31597 0.14466 -0.31736 0.14505 -0.31851 C 0.14818 -0.3412 0.14492 -0.32037 0.14805 -0.33425 C 0.14831 -0.33657 0.14896 -0.33935 0.14922 -0.34189 C 0.14961 -0.34421 0.15026 -0.34652 0.15065 -0.34907 C 0.15104 -0.35 0.15104 -0.35138 0.1513 -0.35277 C 0.15182 -0.35439 0.15247 -0.35625 0.1526 -0.3581 C 0.15638 -0.37245 0.15234 -0.35694 0.15547 -0.36921 C 0.15573 -0.37152 0.15586 -0.37361 0.15625 -0.37569 C 0.15651 -0.37824 0.15716 -0.38078 0.15755 -0.38356 C 0.15781 -0.38518 0.15794 -0.38703 0.15833 -0.38865 C 0.15846 -0.39004 0.15925 -0.39143 0.15964 -0.39259 C 0.1599 -0.39375 0.1599 -0.39513 0.16042 -0.39699 C 0.16224 -0.40509 0.16146 -0.39953 0.16302 -0.40856 C 0.16393 -0.41365 0.16354 -0.41319 0.16445 -0.41782 C 0.16484 -0.41967 0.1655 -0.42106 0.16576 -0.42291 C 0.16641 -0.42546 0.16667 -0.42824 0.16732 -0.43078 C 0.16771 -0.4331 0.1681 -0.43495 0.16862 -0.43703 C 0.16888 -0.43865 0.16901 -0.44004 0.16914 -0.4412 C 0.16953 -0.44259 0.17044 -0.44375 0.17057 -0.44513 C 0.17122 -0.44791 0.17175 -0.45069 0.17214 -0.45324 L 0.17279 -0.45671 C 0.17305 -0.4581 0.17318 -0.45949 0.17331 -0.46064 C 0.17383 -0.46226 0.17448 -0.46412 0.17474 -0.46574 C 0.1776 -0.47916 0.1724 -0.45763 0.17695 -0.475 C 0.17708 -0.47708 0.17747 -0.48634 0.17826 -0.48935 C 0.17878 -0.4905 0.17891 -0.49166 0.17969 -0.49305 L 0.18099 -0.50138 C 0.18177 -0.50463 0.18216 -0.50856 0.1832 -0.5118 C 0.18477 -0.51736 0.18464 -0.51365 0.18516 -0.51944 C 0.18633 -0.52986 0.18633 -0.5324 0.18633 -0.54467 L 0.18633 -0.54444 " pathEditMode="relative" rAng="0" ptsTypes="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-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7 L 4.16667E-6 0.00023 C 0.00117 -0.00162 0.00312 -0.00255 0.0052 -0.00348 C 0.00559 -0.00371 0.00612 -0.0044 0.0069 -0.00463 C 0.00781 -0.0051 0.00846 -0.00556 0.00924 -0.00602 C 0.01224 -0.00741 0.01432 -0.00811 0.01731 -0.01042 C 0.0177 -0.01088 0.01862 -0.01135 0.01914 -0.01158 C 0.02122 -0.0125 0.02526 -0.01412 0.02526 -0.01389 C 0.02916 -0.01945 0.02487 -0.01459 0.02968 -0.01783 C 0.03059 -0.01875 0.03125 -0.01991 0.03216 -0.02084 C 0.03515 -0.02338 0.03489 -0.02315 0.03776 -0.02454 C 0.04023 -0.02987 0.03776 -0.02547 0.04205 -0.02894 C 0.04283 -0.02963 0.04375 -0.03056 0.04453 -0.03102 C 0.04661 -0.03334 0.04882 -0.0345 0.05065 -0.03635 C 0.05156 -0.0375 0.05234 -0.03866 0.05312 -0.03959 C 0.05416 -0.04075 0.05559 -0.04121 0.05703 -0.04213 L 0.05859 -0.04329 L 0.06054 -0.04445 L 0.0625 -0.04584 C 0.06315 -0.04653 0.06367 -0.04769 0.06432 -0.04815 C 0.06549 -0.04908 0.06783 -0.05024 0.06862 -0.0507 C 0.06953 -0.05209 0.0707 -0.05348 0.07161 -0.05487 C 0.07239 -0.05556 0.07304 -0.05579 0.07356 -0.05625 C 0.07474 -0.05718 0.07552 -0.05787 0.07643 -0.0588 C 0.07721 -0.05973 0.07786 -0.06088 0.07851 -0.06158 C 0.08632 -0.06783 0.07812 -0.05926 0.08333 -0.06389 C 0.0845 -0.06482 0.08489 -0.06621 0.0858 -0.0669 C 0.08684 -0.06783 0.08802 -0.06852 0.08906 -0.06922 C 0.08984 -0.07014 0.09075 -0.0713 0.09153 -0.07176 C 0.09244 -0.07269 0.09349 -0.07292 0.09453 -0.07338 C 0.10234 -0.08334 0.09192 -0.07061 0.10247 -0.0801 C 0.10364 -0.08102 0.10455 -0.08149 0.10586 -0.08241 C 0.10651 -0.08357 0.10716 -0.08473 0.10807 -0.08542 C 0.10911 -0.08635 0.11015 -0.08658 0.11132 -0.08704 C 0.11184 -0.0875 0.11289 -0.0882 0.1138 -0.08912 C 0.11471 -0.09028 0.11536 -0.0919 0.11588 -0.09283 C 0.11679 -0.09375 0.11757 -0.09375 0.11783 -0.09422 C 0.11914 -0.09537 0.12018 -0.09676 0.12109 -0.09815 C 0.12278 -0.1 0.12434 -0.10255 0.12604 -0.10487 C 0.12669 -0.10579 0.12734 -0.10672 0.12786 -0.10741 C 0.1289 -0.1088 0.12942 -0.11019 0.1302 -0.11158 C 0.13112 -0.11227 0.13164 -0.1125 0.13229 -0.11297 C 0.13281 -0.11389 0.13333 -0.11459 0.13385 -0.11528 C 0.13476 -0.11575 0.13528 -0.11575 0.13593 -0.11667 C 0.13984 -0.12176 0.13359 -0.1176 0.13958 -0.12084 C 0.14088 -0.12338 0.14166 -0.12755 0.14323 -0.12848 C 0.14544 -0.1301 0.14557 -0.1301 0.14765 -0.13287 C 0.14817 -0.13334 0.14869 -0.13426 0.14948 -0.13519 C 0.15039 -0.13635 0.15117 -0.13797 0.15208 -0.13889 C 0.15351 -0.14098 0.15533 -0.14213 0.1569 -0.14422 C 0.15755 -0.14491 0.1582 -0.14561 0.15872 -0.14653 C 0.15976 -0.14862 0.16028 -0.1507 0.16119 -0.15232 C 0.16184 -0.15301 0.1625 -0.15301 0.16315 -0.15348 C 0.16367 -0.1544 0.16406 -0.15533 0.16445 -0.15602 C 0.16666 -0.15973 0.16627 -0.15811 0.16888 -0.15996 C 0.17122 -0.16204 0.17591 -0.16852 0.17734 -0.17084 C 0.17799 -0.17176 0.17851 -0.17269 0.17916 -0.17338 C 0.18007 -0.17408 0.18099 -0.17454 0.18164 -0.17593 C 0.18242 -0.17709 0.18281 -0.17894 0.18333 -0.17987 C 0.18411 -0.18102 0.18528 -0.18149 0.18593 -0.18264 C 0.18724 -0.18403 0.18828 -0.18612 0.18984 -0.1875 C 0.19049 -0.18843 0.19127 -0.18936 0.19205 -0.19051 C 0.19505 -0.19445 0.19687 -0.2 0.20065 -0.20232 L 0.20312 -0.20371 C 0.20885 -0.21274 0.20612 -0.21042 0.2108 -0.21297 C 0.21289 -0.2176 0.21119 -0.21412 0.21484 -0.21922 C 0.21796 -0.22292 0.21588 -0.2213 0.21849 -0.22315 C 0.22226 -0.23079 0.21849 -0.22477 0.22304 -0.22848 C 0.2263 -0.23149 0.22356 -0.23079 0.22669 -0.23519 C 0.22773 -0.23635 0.2289 -0.23658 0.22981 -0.2375 C 0.23112 -0.23866 0.23203 -0.24144 0.23346 -0.24283 C 0.23463 -0.24422 0.23554 -0.24561 0.23658 -0.24676 C 0.2375 -0.24792 0.23828 -0.24838 0.23919 -0.24954 C 0.24036 -0.25139 0.24218 -0.25579 0.24414 -0.25741 C 0.24518 -0.25857 0.24609 -0.25903 0.24726 -0.26019 C 0.2483 -0.26158 0.25091 -0.26505 0.25091 -0.26482 C 0.25117 -0.26644 0.25143 -0.26829 0.25195 -0.26922 C 0.25351 -0.27223 0.25533 -0.27454 0.2569 -0.27732 C 0.25794 -0.27801 0.25872 -0.27963 0.25924 -0.28102 C 0.26002 -0.28241 0.26054 -0.28357 0.26119 -0.28473 C 0.26224 -0.28658 0.26315 -0.2875 0.2638 -0.28889 C 0.26432 -0.29051 0.26484 -0.29283 0.26549 -0.29422 C 0.27278 -0.30973 0.26289 -0.28473 0.27057 -0.30348 C 0.27148 -0.30579 0.27226 -0.30764 0.27278 -0.30973 C 0.275 -0.31482 0.27395 -0.31019 0.27617 -0.31783 C 0.27669 -0.31968 0.27669 -0.32153 0.27734 -0.32315 C 0.27838 -0.32616 0.2802 -0.32778 0.28099 -0.33079 C 0.28164 -0.33357 0.28216 -0.33519 0.28268 -0.33774 C 0.28333 -0.33889 0.28333 -0.34028 0.28372 -0.34167 C 0.28489 -0.34746 0.28489 -0.34676 0.28645 -0.35093 C 0.28789 -0.35834 0.28645 -0.35093 0.28906 -0.35996 C 0.28945 -0.36158 0.28971 -0.36366 0.29023 -0.36528 C 0.2914 -0.36945 0.29205 -0.37014 0.29349 -0.37431 C 0.29453 -0.37801 0.29544 -0.38149 0.29648 -0.38496 C 0.29687 -0.38635 0.29713 -0.38774 0.29752 -0.38866 C 0.29869 -0.39098 0.29921 -0.39283 0.30013 -0.39514 C 0.30052 -0.39676 0.30091 -0.39815 0.30143 -0.39931 C 0.30195 -0.40093 0.30221 -0.40301 0.30286 -0.4044 C 0.30312 -0.40625 0.30377 -0.40718 0.30468 -0.40857 C 0.30546 -0.41204 0.30586 -0.41598 0.3069 -0.41922 C 0.30755 -0.42084 0.30807 -0.42246 0.30885 -0.42454 C 0.31015 -0.42801 0.3108 -0.43102 0.31198 -0.43496 C 0.31237 -0.43658 0.31237 -0.4382 0.3125 -0.43959 C 0.31367 -0.44537 0.31406 -0.44584 0.31549 -0.44931 C 0.31614 -0.45093 0.31653 -0.45278 0.31679 -0.45487 C 0.31757 -0.45718 0.31849 -0.4595 0.31927 -0.4625 C 0.32109 -0.46945 0.32005 -0.46644 0.32226 -0.472 C 0.32434 -0.48473 0.32135 -0.46436 0.32382 -0.48079 C 0.32408 -0.48334 0.32421 -0.48588 0.32474 -0.48889 C 0.32539 -0.49028 0.32565 -0.49121 0.32604 -0.4926 C 0.32838 -0.50232 0.32617 -0.49653 0.32864 -0.50232 C 0.3289 -0.50348 0.32903 -0.50533 0.32929 -0.50741 C 0.32955 -0.50857 0.32994 -0.5095 0.33033 -0.51112 C 0.33033 -0.51575 0.33033 -0.52107 0.33033 -0.52454 L 0.33033 -0.52454 " pathEditMode="relative" rAng="0" ptsTypes="AAAAAAAAAAAAAAAAAAAAAAAAAAAAAAAAAAAAAAAAAAAAAAA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93 L 3.95833E-6 0.00023 C 0.03893 -0.00162 0.07825 -0.00139 0.11731 -0.00324 C 0.1194 -0.00324 0.12044 -0.00741 0.12213 -0.00857 C 0.12448 -0.00949 0.12734 -0.00949 0.12968 -0.01065 C 0.14648 -0.02408 0.12539 -0.0081 0.14179 -0.01759 C 0.14388 -0.01898 0.1457 -0.02153 0.14804 -0.02292 C 0.15026 -0.02477 0.15286 -0.02593 0.15533 -0.02755 C 0.15742 -0.0294 0.15924 -0.03171 0.16158 -0.0331 C 0.16328 -0.0338 0.16549 -0.03403 0.16744 -0.03495 C 0.16888 -0.03681 0.17031 -0.03866 0.172 -0.04005 C 0.17591 -0.04236 0.18398 -0.04468 0.18398 -0.04445 C 0.1927 -0.0588 0.18372 -0.04699 0.19609 -0.05463 C 0.19791 -0.05533 0.19908 -0.05857 0.20052 -0.05926 C 0.20299 -0.06111 0.20573 -0.06111 0.20833 -0.06227 C 0.21015 -0.06296 0.21237 -0.06389 0.21445 -0.06458 C 0.22981 -0.08333 0.21015 -0.06088 0.22799 -0.07662 C 0.24179 -0.08889 0.22734 -0.08033 0.23841 -0.08658 C 0.24127 -0.08935 0.24609 -0.09607 0.24908 -0.09908 C 0.25898 -0.10787 0.25221 -0.09908 0.26432 -0.11366 C 0.26836 -0.11806 0.27343 -0.12107 0.27617 -0.12824 C 0.27734 -0.13079 0.27799 -0.13357 0.27929 -0.13542 C 0.28945 -0.14954 0.28411 -0.13565 0.29283 -0.14977 C 0.29466 -0.15301 0.29583 -0.15671 0.29739 -0.15995 C 0.30247 -0.16921 0.30377 -0.17014 0.30963 -0.17685 L 0.31862 -0.19884 C 0.31966 -0.20139 0.32031 -0.2044 0.32174 -0.20602 L 0.3263 -0.21343 C 0.32682 -0.2162 0.32682 -0.21875 0.3276 -0.22107 C 0.32877 -0.22454 0.33086 -0.22708 0.33229 -0.23056 C 0.33385 -0.23495 0.33528 -0.23866 0.33671 -0.24283 C 0.33932 -0.25023 0.33984 -0.2537 0.34283 -0.26019 C 0.3444 -0.26273 0.34609 -0.26435 0.34739 -0.26736 C 0.34882 -0.27037 0.34935 -0.27384 0.35026 -0.27732 C 0.35169 -0.28125 0.35364 -0.28519 0.35481 -0.28958 C 0.3556 -0.2919 0.3556 -0.29468 0.35638 -0.29676 C 0.35846 -0.30162 0.36041 -0.30625 0.36263 -0.31181 C 0.36484 -0.31806 0.36783 -0.32384 0.36992 -0.33079 C 0.37109 -0.33403 0.37174 -0.3375 0.37317 -0.34097 C 0.37395 -0.34352 0.37513 -0.3456 0.37604 -0.34815 C 0.3776 -0.35162 0.37968 -0.3544 0.3806 -0.35787 C 0.3819 -0.36181 0.38242 -0.36597 0.38372 -0.36991 C 0.38476 -0.37384 0.38698 -0.37639 0.38828 -0.37963 C 0.38932 -0.38287 0.3901 -0.38681 0.39114 -0.38958 C 0.39192 -0.39236 0.39336 -0.39421 0.39414 -0.39699 C 0.39544 -0.4 0.39622 -0.40347 0.39726 -0.40695 C 0.39804 -0.40949 0.39935 -0.41158 0.40026 -0.41412 C 0.40143 -0.41713 0.40208 -0.42107 0.40338 -0.42408 C 0.40442 -0.42639 0.40625 -0.4287 0.40794 -0.43148 C 0.40846 -0.4338 0.40872 -0.43658 0.4095 -0.43866 C 0.41132 -0.44514 0.41393 -0.4507 0.41536 -0.4581 C 0.41588 -0.46019 0.4164 -0.4632 0.41692 -0.46551 C 0.41744 -0.46852 0.4177 -0.47199 0.41836 -0.47546 C 0.41888 -0.47801 0.42057 -0.47986 0.42148 -0.48264 C 0.42708 -0.50417 0.42057 -0.49144 0.42916 -0.50486 C 0.4302 -0.51019 0.43112 -0.51713 0.43359 -0.52153 C 0.43385 -0.52176 0.43463 -0.52153 0.43541 -0.52153 L 0.43541 -0.52107 " pathEditMode="relative" rAng="0" ptsTypes="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2.5E-6 0.00023 L 0.03177 -0.00139 C 0.03216 -0.00139 0.03255 -0.00231 0.03307 -0.00254 C 0.03411 -0.00301 0.03541 -0.00301 0.03633 -0.00347 C 0.03724 -0.00416 0.03815 -0.00486 0.03906 -0.00555 C 0.04127 -0.00602 0.04362 -0.00625 0.04557 -0.0074 C 0.04635 -0.00764 0.047 -0.00787 0.04765 -0.00833 C 0.04909 -0.00949 0.04909 -0.00995 0.05065 -0.01018 C 0.05208 -0.01088 0.05325 -0.01088 0.05455 -0.01111 C 0.05781 -0.01342 0.05547 -0.0118 0.06146 -0.01435 L 0.06432 -0.01504 C 0.0651 -0.01574 0.06601 -0.0169 0.06705 -0.01713 C 0.07448 -0.01875 0.06836 -0.01736 0.07357 -0.01921 L 0.07903 -0.02106 C 0.07982 -0.02153 0.0806 -0.02245 0.08138 -0.02291 C 0.08229 -0.02315 0.08307 -0.02338 0.08372 -0.02384 C 0.08502 -0.02453 0.0875 -0.02592 0.08841 -0.02685 C 0.08906 -0.02754 0.08971 -0.02824 0.09023 -0.02893 C 0.09062 -0.02963 0.09127 -0.03009 0.09166 -0.03055 C 0.0931 -0.03171 0.0944 -0.03287 0.0957 -0.03333 C 0.09661 -0.03449 0.09726 -0.03518 0.09817 -0.03565 C 0.09909 -0.03634 0.10013 -0.03657 0.10091 -0.0368 C 0.10429 -0.04028 0.1095 -0.04583 0.11315 -0.04838 C 0.1138 -0.04907 0.11484 -0.05 0.11588 -0.05023 C 0.11692 -0.05069 0.11797 -0.05162 0.11901 -0.05208 C 0.12018 -0.05324 0.12122 -0.05416 0.12226 -0.05532 C 0.12304 -0.05578 0.12357 -0.05625 0.12422 -0.05717 C 0.12487 -0.05764 0.12565 -0.05856 0.12656 -0.05926 C 0.12721 -0.05949 0.12773 -0.06041 0.12851 -0.06088 C 0.12929 -0.0618 0.13125 -0.06319 0.13125 -0.06296 C 0.13203 -0.06481 0.13333 -0.06782 0.1345 -0.06898 C 0.13489 -0.06944 0.13567 -0.06967 0.13633 -0.0699 C 0.14062 -0.07639 0.13854 -0.07477 0.14179 -0.07639 C 0.14492 -0.08148 0.14232 -0.07778 0.14596 -0.0824 C 0.14804 -0.08495 0.14661 -0.08403 0.14883 -0.08541 C 0.14961 -0.08657 0.15026 -0.08796 0.15117 -0.08935 C 0.15182 -0.09051 0.15221 -0.09213 0.15312 -0.09305 C 0.15338 -0.09352 0.15403 -0.09352 0.15442 -0.09421 C 0.1556 -0.09815 0.15534 -0.09791 0.15768 -0.10092 C 0.1582 -0.10185 0.15898 -0.10208 0.15937 -0.10301 C 0.16015 -0.10393 0.16067 -0.10578 0.16133 -0.10694 C 0.16185 -0.10787 0.16263 -0.1081 0.16315 -0.10879 C 0.16393 -0.10995 0.16445 -0.11065 0.1651 -0.11157 C 0.16679 -0.11736 0.16484 -0.11227 0.16745 -0.11666 C 0.17005 -0.12176 0.1681 -0.11967 0.17083 -0.12153 C 0.17096 -0.12222 0.17122 -0.12361 0.17148 -0.1243 C 0.17213 -0.12523 0.17252 -0.12569 0.17291 -0.12639 C 0.17357 -0.12731 0.17409 -0.12847 0.17474 -0.1294 C 0.17526 -0.12986 0.17578 -0.13032 0.17617 -0.13102 C 0.1789 -0.13588 0.17617 -0.13264 0.17995 -0.13819 C 0.1806 -0.13889 0.18125 -0.13935 0.18177 -0.14004 C 0.18203 -0.14097 0.18229 -0.14213 0.18268 -0.14282 C 0.18411 -0.14583 0.18424 -0.1456 0.18594 -0.14699 C 0.18646 -0.14838 0.18672 -0.14977 0.1875 -0.15069 C 0.18776 -0.15139 0.18841 -0.15115 0.1888 -0.15162 C 0.18919 -0.15254 0.18919 -0.15393 0.18971 -0.15463 C 0.19023 -0.15578 0.19088 -0.15648 0.19153 -0.15764 C 0.19205 -0.15833 0.19232 -0.15995 0.19297 -0.16018 C 0.19336 -0.16111 0.19427 -0.16157 0.19466 -0.1625 C 0.19844 -0.16782 0.19583 -0.16458 0.19844 -0.16944 C 0.19883 -0.17014 0.19948 -0.1706 0.19987 -0.17129 C 0.20026 -0.17199 0.20065 -0.17338 0.20091 -0.1743 C 0.20104 -0.175 0.20195 -0.17523 0.20221 -0.17615 C 0.20651 -0.18657 0.20195 -0.17847 0.20586 -0.18495 C 0.2069 -0.19097 0.2056 -0.18426 0.20781 -0.19051 C 0.20833 -0.1919 0.20833 -0.19328 0.20872 -0.19421 C 0.21054 -0.1993 0.21107 -0.19977 0.21289 -0.20231 L 0.21497 -0.2081 C 0.2151 -0.20926 0.21523 -0.21041 0.21575 -0.21111 C 0.21627 -0.21203 0.21666 -0.21296 0.21719 -0.21435 C 0.21771 -0.21643 0.21823 -0.21944 0.21888 -0.22176 L 0.21992 -0.22477 C 0.22005 -0.22592 0.22018 -0.22662 0.22031 -0.22778 C 0.22057 -0.22893 0.22161 -0.23009 0.22161 -0.23009 L 0.22161 -0.23009 " pathEditMode="relative" rAng="0" ptsTypes="AAAAAAAAAAAAAAAAAAAAAAAAAAAAAAAAAAAAAAAAAAAAAAAAAAAAAAAAAAAAAAAAAAAAAAAAAA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7 L 2.70833E-6 0.00116 C 0.00351 0.00209 0.00729 0.00347 0.01107 0.00556 C 0.01341 0.00695 0.0151 0.01019 0.01745 0.01111 C 0.02239 0.0132 0.02773 0.0132 0.03268 0.01366 C 0.03802 0.01783 0.04505 0.02292 0.05052 0.02431 C 0.05338 0.02523 0.05651 0.02616 0.0595 0.02732 C 0.06107 0.02778 0.06289 0.0294 0.06419 0.03033 C 0.07031 0.03264 0.07031 0.03218 0.07591 0.03542 C 0.07708 0.03611 0.07838 0.0375 0.07982 0.03796 C 0.0845 0.03935 0.08919 0.03982 0.09388 0.04028 C 0.11067 0.05255 0.09245 0.04028 0.13815 0.0463 C 0.13997 0.0463 0.14153 0.04815 0.14323 0.04954 C 0.17982 0.04815 0.21614 0.04861 0.25273 0.0463 C 0.25612 0.04584 0.26276 0.04028 0.26276 0.04074 C 0.27669 0.02107 0.25521 0.04977 0.27187 0.03264 C 0.27383 0.03079 0.27526 0.02732 0.27695 0.02431 C 0.27929 0.0206 0.28203 0.01736 0.28463 0.01366 C 0.2862 0.01111 0.28776 0.00834 0.28958 0.00556 C 0.29153 0.00255 0.29388 0.00116 0.29583 -0.00231 C 0.2987 -0.00648 0.30169 -0.01504 0.30377 -0.02129 C 0.30442 -0.02361 0.30521 -0.02662 0.30625 -0.02963 C 0.30729 -0.03194 0.30859 -0.03426 0.31002 -0.03727 C 0.31041 -0.03958 0.31041 -0.04329 0.3112 -0.0456 C 0.31263 -0.04954 0.31484 -0.05231 0.3164 -0.05648 C 0.31771 -0.05972 0.31875 -0.06296 0.32005 -0.06643 C 0.32109 -0.06921 0.32161 -0.07245 0.32252 -0.075 C 0.32383 -0.07801 0.32526 -0.08194 0.32643 -0.08541 C 0.32903 -0.09329 0.32942 -0.09653 0.33281 -0.10416 C 0.3414 -0.12523 0.33437 -0.10486 0.34166 -0.12592 C 0.34479 -0.13449 0.34453 -0.13588 0.34817 -0.14444 C 0.34935 -0.14768 0.35065 -0.15 0.35182 -0.15278 C 0.35703 -0.16597 0.35104 -0.15625 0.3582 -0.16597 C 0.36562 -0.18889 0.35677 -0.15949 0.36198 -0.18217 C 0.36276 -0.18541 0.3638 -0.18773 0.36445 -0.18981 C 0.36679 -0.19745 0.36875 -0.2044 0.37096 -0.21157 C 0.37187 -0.21458 0.37252 -0.21713 0.37357 -0.21967 L 0.37617 -0.22754 C 0.37929 -0.24815 0.375 -0.22291 0.37995 -0.24352 C 0.38047 -0.24676 0.38151 -0.25116 0.38151 -0.25116 L 0.38151 -0.25116 " pathEditMode="relative" rAng="0" ptsTypes="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-2.22222E-6 C 0.00169 -2.22222E-6 0.00364 -2.22222E-6 0.00546 0.00023 C 0.00651 0.00023 0.00755 0.00023 0.00859 0.00023 C 0.0095 0.00023 0.01041 0.00047 0.01132 0.00047 C 0.01237 0.00047 0.01328 0.00047 0.01445 0.00047 C 0.01575 0.0007 0.01718 0.0007 0.01875 0.00093 C 0.01992 0.00093 0.02109 0.00093 0.02226 0.00116 C 0.025 0.00116 0.02421 0.00116 0.02734 0.00116 C 0.02825 0.00116 0.02903 0.00116 0.02942 0.00139 C 0.03046 0.00139 0.03099 0.00139 0.0319 0.00139 C 0.03346 0.00162 0.04036 0.00162 0.04127 0.00162 C 0.05104 0.00185 0.04492 0.00185 0.06614 0.00162 C 0.06796 0.00162 0.07461 0.00139 0.07565 0.00139 L 0.08138 0.00139 C 0.08437 0.00116 0.08671 0.00116 0.08932 0.00116 C 0.09062 0.00093 0.09192 0.00093 0.09296 0.00093 C 0.09375 0.0007 0.09427 0.0007 0.09531 0.0007 C 0.09635 0.0007 0.09765 0.0007 0.09869 0.00047 C 0.10078 0.00047 0.1026 0.00023 0.10468 0.00023 C 0.11002 -2.22222E-6 0.10755 -2.22222E-6 0.11184 -2.22222E-6 C 0.11263 -0.00023 0.11341 -0.00023 0.11406 -0.00023 C 0.11653 -0.00046 0.11927 -0.00046 0.12148 -0.00069 C 0.12213 -0.00069 0.12278 -0.00069 0.12356 -0.00069 C 0.12656 -0.00092 0.13007 -0.00092 0.1332 -0.00116 C 0.13958 -0.00162 0.12968 -0.00116 0.13893 -0.00162 C 0.14049 -0.00162 0.14192 -0.00162 0.14323 -0.00185 C 0.14427 -0.00185 0.14531 -0.00185 0.14609 -0.00185 C 0.147 -0.00185 0.14765 -0.00185 0.1483 -0.00208 C 0.14987 -0.00208 0.1513 -0.00231 0.15286 -0.00231 C 0.15442 -0.00254 0.15625 -0.00278 0.15794 -0.00278 C 0.16132 -0.00301 0.15859 -0.00301 0.16224 -0.00301 C 0.16393 -0.00324 0.16523 -0.00347 0.16744 -0.0037 C 0.16796 -0.0037 0.16888 -0.0037 0.16966 -0.0037 C 0.17122 -0.00393 0.17317 -0.00416 0.17474 -0.0044 C 0.17552 -0.00463 0.17643 -0.00463 0.1776 -0.00486 C 0.17838 -0.00486 0.17968 -0.00509 0.18033 -0.00509 C 0.18099 -0.00532 0.18125 -0.00532 0.1819 -0.00532 C 0.18294 -0.00532 0.18398 -0.00555 0.18489 -0.00555 C 0.18645 -0.00578 0.18776 -0.00602 0.18932 -0.00625 L 0.19218 -0.00694 C 0.19244 -0.00694 0.19257 -0.00717 0.19283 -0.00717 C 0.19323 -0.00741 0.19401 -0.00741 0.19453 -0.00764 C 0.19453 -0.00764 0.19453 -0.00764 0.19453 -0.00764 L 0.19453 -0.00764 " pathEditMode="relative" rAng="0" ptsTypes="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81 L -1.66667E-6 0.0081 C 0.01511 0.01227 -0.00039 0.0081 0.00873 0.01019 C 0.01016 0.01065 0.01367 0.01158 0.01524 0.01204 C 0.01654 0.01204 0.01784 0.01204 0.01914 0.01227 C 0.02669 0.01296 0.01615 0.01204 0.02735 0.01273 C 0.03021 0.0132 0.03347 0.0132 0.0362 0.01366 C 0.04505 0.01459 0.04141 0.01435 0.05495 0.01551 C 0.05716 0.01574 0.05977 0.01597 0.06237 0.01621 L 0.06901 0.01644 C 0.08151 0.01806 0.07266 0.0169 0.08477 0.01806 C 0.09232 0.01875 0.09141 0.01875 0.09974 0.01945 C 0.10156 0.01945 0.10352 0.01945 0.1056 0.01968 C 0.10768 0.01991 0.11003 0.02037 0.11237 0.02037 C 0.11419 0.02037 0.11615 0.02037 0.11823 0.0206 C 0.12031 0.02084 0.12214 0.02107 0.12422 0.0213 C 0.12761 0.02153 0.13112 0.02176 0.13477 0.02199 L 0.13985 0.02246 L 0.14505 0.02292 L 0.18828 0.02246 C 0.19115 0.02222 0.19362 0.02222 0.19649 0.02199 C 0.19727 0.02199 0.19792 0.02176 0.1987 0.02153 C 0.20195 0.02107 0.20456 0.02107 0.20755 0.02037 C 0.20847 0.02037 0.20899 0.01991 0.2099 0.01968 C 0.21927 0.01829 0.20938 0.02037 0.21576 0.01898 C 0.2168 0.01875 0.21771 0.01852 0.21888 0.01852 C 0.22005 0.01829 0.22123 0.01806 0.22253 0.01783 C 0.22357 0.01736 0.22448 0.01736 0.22552 0.0169 C 0.22669 0.0169 0.22787 0.0169 0.22917 0.01667 C 0.23073 0.01621 0.23203 0.01574 0.23373 0.01551 C 0.23737 0.01505 0.23568 0.01528 0.23893 0.01482 C 0.23972 0.01459 0.24037 0.01435 0.24115 0.01412 C 0.24427 0.01366 0.24623 0.01366 0.24935 0.0132 C 0.25443 0.01181 0.24831 0.01343 0.25534 0.01227 C 0.25677 0.01204 0.25834 0.01158 0.25977 0.01134 C 0.26224 0.01065 0.26459 0.01019 0.26732 0.00996 C 0.26875 0.00972 0.27044 0.00949 0.27162 0.00926 C 0.27266 0.00903 0.2737 0.0088 0.27474 0.00857 C 0.27591 0.00834 0.27735 0.0081 0.27839 0.0081 C 0.27917 0.00764 0.27995 0.00764 0.2806 0.00764 C 0.28151 0.00741 0.28216 0.00718 0.28281 0.00695 C 0.28399 0.00695 0.28529 0.00695 0.28659 0.00671 C 0.2875 0.00625 0.28841 0.00602 0.28972 0.00556 C 0.29219 0.00509 0.29362 0.00509 0.29623 0.00463 C 0.29714 0.00463 0.29779 0.0044 0.29857 0.0044 C 0.30625 0.00185 0.29649 0.00486 0.30521 0.00278 C 0.3112 0.00139 0.30521 0.00209 0.31276 -0.00023 C 0.31576 -0.00116 0.31432 -0.00069 0.31719 -0.00185 C 0.31758 -0.00231 0.31784 -0.00278 0.31862 -0.00324 C 0.3194 -0.00347 0.32084 -0.0037 0.32162 -0.00416 C 0.32214 -0.0044 0.32188 -0.00486 0.3224 -0.00532 C 0.32266 -0.00579 0.32331 -0.00602 0.32396 -0.00648 C 0.32422 -0.00671 0.32435 -0.00717 0.32474 -0.00741 C 0.32787 -0.00972 0.32774 -0.00833 0.32774 -0.00972 L 0.32774 -0.00972 " pathEditMode="relative" rAng="0" ptsTypes="AAAAAAAAAAAAAAAAAAAAAAAAAAAAAAAAAAAAAAAAAAAAAAAAAAAAAAA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898 L -1.66667E-6 0.01921 C 0.00209 0.01991 0.00443 0.02083 0.00664 0.02176 C 0.00912 0.02268 0.01172 0.02384 0.01445 0.02523 C 0.01641 0.02569 0.01927 0.02685 0.0211 0.02778 C 0.02227 0.02847 0.02331 0.02917 0.02435 0.02986 C 0.03594 0.03657 0.01693 0.02477 0.03112 0.03333 C 0.03216 0.03403 0.0332 0.03495 0.03438 0.03542 C 0.0349 0.03588 0.03581 0.03588 0.03659 0.03611 C 0.03815 0.03657 0.03959 0.0375 0.04115 0.03796 C 0.04193 0.03866 0.04258 0.03935 0.04349 0.03958 C 0.04466 0.04005 0.0461 0.04028 0.0474 0.04097 C 0.04818 0.0412 0.04883 0.0419 0.04961 0.04236 C 0.05117 0.04282 0.05261 0.04329 0.05404 0.04352 C 0.05495 0.04398 0.05586 0.04398 0.05651 0.04444 C 0.05729 0.04467 0.05807 0.04537 0.05899 0.04583 C 0.06068 0.0463 0.06289 0.04653 0.06485 0.04722 C 0.06602 0.04745 0.06693 0.04815 0.06797 0.04861 C 0.0711 0.04907 0.07735 0.05 0.07735 0.05 C 0.08555 0.05278 0.07643 0.05 0.08568 0.05208 C 0.08724 0.05208 0.08867 0.05278 0.09024 0.05347 C 0.09492 0.0544 0.09961 0.0544 0.10417 0.05463 C 0.11511 0.0581 0.10378 0.05463 0.11172 0.05671 C 0.11263 0.05671 0.11315 0.05741 0.11406 0.05741 C 0.11797 0.0581 0.12175 0.0581 0.12565 0.0588 C 0.13685 0.06134 0.12422 0.05949 0.13399 0.06088 C 0.13555 0.06111 0.13711 0.06134 0.1388 0.06157 L 0.14948 0.06296 C 0.15117 0.06342 0.153 0.06389 0.15482 0.06435 C 0.15612 0.06481 0.15729 0.06481 0.15847 0.06481 C 0.17279 0.06852 0.15391 0.06481 0.16784 0.0669 C 0.16875 0.06736 0.16979 0.06759 0.17097 0.06782 C 0.17357 0.06805 0.17643 0.06805 0.1793 0.06852 C 0.18373 0.06967 0.17943 0.06852 0.18555 0.06967 C 0.20209 0.07338 0.18294 0.07083 0.21992 0.07176 C 0.22162 0.07222 0.22305 0.07245 0.22461 0.07245 C 0.24948 0.0743 0.23724 0.07199 0.24831 0.0743 L 0.3336 0.07245 C 0.33464 0.07245 0.33568 0.07222 0.33659 0.07176 C 0.3375 0.07176 0.33828 0.07153 0.33893 0.0713 C 0.33959 0.07083 0.34024 0.07014 0.34141 0.06967 C 0.34206 0.06944 0.34284 0.06944 0.34362 0.06921 C 0.34492 0.06875 0.34623 0.06805 0.34727 0.06782 C 0.34844 0.06759 0.34948 0.0669 0.35039 0.0662 C 0.353 0.06528 0.35534 0.06389 0.35729 0.06204 C 0.3582 0.06157 0.35873 0.06088 0.35977 0.06018 C 0.36068 0.05949 0.36172 0.0588 0.36263 0.0581 C 0.37318 0.04954 0.36341 0.05671 0.36966 0.05278 C 0.37253 0.05069 0.37409 0.0493 0.37748 0.04792 C 0.37813 0.04745 0.37891 0.04745 0.37969 0.04722 C 0.38047 0.0463 0.38112 0.0456 0.3819 0.04514 C 0.38255 0.04467 0.38347 0.04467 0.38412 0.04444 C 0.38581 0.04352 0.38737 0.04259 0.38893 0.04143 C 0.38959 0.0412 0.3931 0.03866 0.39414 0.03796 C 0.39492 0.03796 0.39584 0.03773 0.39649 0.0375 C 0.39818 0.03611 0.39948 0.03449 0.40117 0.03333 C 0.40495 0.03079 0.40313 0.03194 0.40651 0.02986 C 0.41016 0.02523 0.40794 0.02685 0.41185 0.02454 C 0.41341 0.02245 0.41472 0.0206 0.41654 0.01898 C 0.41706 0.01805 0.4181 0.01759 0.41875 0.0169 C 0.41927 0.0162 0.41953 0.01528 0.42031 0.01481 C 0.42539 0.01018 0.42162 0.01505 0.42565 0.01042 C 0.42617 0.00972 0.42656 0.00903 0.42709 0.00833 C 0.43151 0.0044 0.43229 0.00393 0.43646 0.00092 C 0.43789 -0.00301 0.43607 0.00069 0.43959 -0.00255 C 0.44024 -0.00301 0.4405 -0.00394 0.44102 -0.0044 C 0.44141 -0.00509 0.44206 -0.00556 0.44284 -0.00556 L 0.44284 -0.00556 " pathEditMode="relative" rAng="0" ptsTypes="AAAAAAAAAAAAAAAAAAAAAAAAAAAAAAAAAAAAAAAAAAAAAAAAAAAAAAAAAAAAAAAAAA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AFC338B-5A5E-4CA9-B357-43371CB29AB2}"/>
</file>

<file path=customXml/itemProps2.xml><?xml version="1.0" encoding="utf-8"?>
<ds:datastoreItem xmlns:ds="http://schemas.openxmlformats.org/officeDocument/2006/customXml" ds:itemID="{CBD9B8D4-FC83-4F9D-8AA7-741F156A4EA3}"/>
</file>

<file path=customXml/itemProps3.xml><?xml version="1.0" encoding="utf-8"?>
<ds:datastoreItem xmlns:ds="http://schemas.openxmlformats.org/officeDocument/2006/customXml" ds:itemID="{B4B44357-045D-43AA-9C6E-1BBE6996CC5E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5</cp:revision>
  <dcterms:created xsi:type="dcterms:W3CDTF">2025-12-03T13:49:19Z</dcterms:created>
  <dcterms:modified xsi:type="dcterms:W3CDTF">2025-12-03T14:22:15Z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