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1C737-6BFC-A073-35F8-5F744DB09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5D12DB-31ED-FD5D-0571-6DB75E78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83FFE-7258-DEF8-8D32-7C623CA6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A138F-379E-B169-0930-10B05A8A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15BBE-7B63-3332-497E-4AA8B6DC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234E4-D539-F6C2-5196-FDEC994D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FA8606-340C-7AF9-FE37-22E8429B5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EBB2B-812E-3742-00F5-FE485861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C712F-DCCF-2756-5885-9C66ACFF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A7797-1856-C00E-68F1-D7636FFE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7730D4-3508-DDA4-6C60-7DF729461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FA710-8CF2-D9CE-B377-63274C84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DC652-4745-5CB1-44AD-3D116A4D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E9D36-9FB1-0632-37CA-56266CB1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F6F2B-D6AE-5FCD-BF59-3612097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CC007-F0D2-C043-B2D8-A27427A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86114-91AE-AF1B-36B1-07A996C6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CAD52-B34B-CE34-80AF-3B72E314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37963-04DE-77D0-8458-46F083A6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6F279-A2E0-1F63-7BE8-C629B3E2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5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825D4-A5C5-FB19-3088-790C6505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6F1F73-BF0B-D641-9066-16260841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F11F7-E179-2DDD-5C2A-F7955EB9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6CE79-88EE-AF1F-95BF-2452F108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56A09-DDA9-BC26-ECFB-6F443360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CA88-FA7F-92C1-AA5B-C006056D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F8601-4DA8-9E9E-4181-7BEB2AF8E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C1BD1-53A5-4666-49B6-447A16D53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2A080-9FEB-5F29-C0EA-B6D8BC04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EA2E6-396B-D114-FA81-8E88A536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4F45-AC84-021F-77B6-0FA70D28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2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EF87B-54A7-5A96-0992-486EFB53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792A1-CD52-07AF-463D-6FE16D68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0F934-6DD7-38C7-3811-2822932C9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A6EEA4-0A13-8220-825C-6E1CFB859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2492AF-5CF7-CB28-76C6-2A10C4E0F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C12CB2-4B19-F5A4-5C18-FE0A04AA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F32273-7739-375C-E9E4-D8FF502D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B81848-4EE7-7600-E097-C8C381E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3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3EE40-5AC6-8FB8-BEC1-E239F738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46506B-CE1B-9807-EF72-7C5E9B38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6D87FE-55B5-CE47-0C93-200419F6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3E79E8-5EA3-2A17-0FB0-2B7A5769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9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C53E4-C92A-5112-78FB-75A25837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7CC0F4-8ACD-7FA7-B079-FE7E522F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8BAFFF-4198-07D6-9CDE-63CC990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0127C-7C55-9A61-3DB7-39ED9D56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CE735-F510-8BA7-0CD2-D4EB9360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CA4A3-3A71-B373-2F94-CADA79F84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52B46-F90C-6DD8-42FF-78D5D404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8E890-6B5A-1A6F-E595-ACADBC23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31F43-BB9A-0616-D49B-22C7018B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40545-FE08-EDC1-4F22-10EDE9AC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C2525B-80D5-BA04-8BC5-2FFBD64D4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6047A-A602-A4AA-97FD-E55D2CBB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3F3AD8-D341-479B-7D7C-5D3A3497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F9BFF-669A-B10E-301D-995449D9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5AA98-6520-62B0-96A8-F1DDB0D3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9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90F60-21C9-FEF2-EE9C-1F5A7CE0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B55C01-1084-2492-F6F0-5F23F13E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6F63C-F0E2-50B2-3C42-063C9911E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4628B-3806-DE63-0235-0255EC7AC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5C981-41A7-AAF4-60BD-5B107BBD7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1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png"/><Relationship Id="rId26" Type="http://schemas.microsoft.com/office/2007/relationships/hdphoto" Target="../media/hdphoto4.wdp"/><Relationship Id="rId39" Type="http://schemas.microsoft.com/office/2007/relationships/hdphoto" Target="../media/hdphoto9.wdp"/><Relationship Id="rId3" Type="http://schemas.microsoft.com/office/2007/relationships/media" Target="../media/media2.mp3"/><Relationship Id="rId21" Type="http://schemas.microsoft.com/office/2007/relationships/hdphoto" Target="../media/hdphoto2.wdp"/><Relationship Id="rId34" Type="http://schemas.openxmlformats.org/officeDocument/2006/relationships/image" Target="../media/image15.png"/><Relationship Id="rId42" Type="http://schemas.openxmlformats.org/officeDocument/2006/relationships/image" Target="../media/image19.png"/><Relationship Id="rId47" Type="http://schemas.openxmlformats.org/officeDocument/2006/relationships/image" Target="../media/image2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hdphoto" Target="../media/hdphoto1.wdp"/><Relationship Id="rId25" Type="http://schemas.openxmlformats.org/officeDocument/2006/relationships/image" Target="../media/image9.png"/><Relationship Id="rId33" Type="http://schemas.openxmlformats.org/officeDocument/2006/relationships/image" Target="../media/image14.png"/><Relationship Id="rId38" Type="http://schemas.openxmlformats.org/officeDocument/2006/relationships/image" Target="../media/image17.png"/><Relationship Id="rId46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29" Type="http://schemas.microsoft.com/office/2007/relationships/hdphoto" Target="../media/hdphoto5.wdp"/><Relationship Id="rId41" Type="http://schemas.microsoft.com/office/2007/relationships/hdphoto" Target="../media/hdphoto10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8.png"/><Relationship Id="rId32" Type="http://schemas.microsoft.com/office/2007/relationships/hdphoto" Target="../media/hdphoto6.wdp"/><Relationship Id="rId37" Type="http://schemas.microsoft.com/office/2007/relationships/hdphoto" Target="../media/hdphoto8.wdp"/><Relationship Id="rId40" Type="http://schemas.openxmlformats.org/officeDocument/2006/relationships/image" Target="../media/image18.png"/><Relationship Id="rId45" Type="http://schemas.microsoft.com/office/2007/relationships/hdphoto" Target="../media/hdphoto12.wdp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23" Type="http://schemas.microsoft.com/office/2007/relationships/hdphoto" Target="../media/hdphoto3.wdp"/><Relationship Id="rId28" Type="http://schemas.openxmlformats.org/officeDocument/2006/relationships/image" Target="../media/image11.png"/><Relationship Id="rId36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31" Type="http://schemas.openxmlformats.org/officeDocument/2006/relationships/image" Target="../media/image13.png"/><Relationship Id="rId44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7.png"/><Relationship Id="rId27" Type="http://schemas.openxmlformats.org/officeDocument/2006/relationships/image" Target="../media/image10.png"/><Relationship Id="rId30" Type="http://schemas.openxmlformats.org/officeDocument/2006/relationships/image" Target="../media/image12.png"/><Relationship Id="rId35" Type="http://schemas.microsoft.com/office/2007/relationships/hdphoto" Target="../media/hdphoto7.wdp"/><Relationship Id="rId43" Type="http://schemas.microsoft.com/office/2007/relationships/hdphoto" Target="../media/hdphoto11.wdp"/><Relationship Id="rId4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21DF3-825E-F751-359E-4296B7AF13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3" y="-67733"/>
            <a:ext cx="12268200" cy="701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36B032-5697-33CC-126F-B5B17D8F32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784600"/>
            <a:ext cx="3073400" cy="30734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D039D09-6C4E-D05F-D7AE-5808E58D69EA}"/>
              </a:ext>
            </a:extLst>
          </p:cNvPr>
          <p:cNvSpPr/>
          <p:nvPr/>
        </p:nvSpPr>
        <p:spPr>
          <a:xfrm>
            <a:off x="2184399" y="109612"/>
            <a:ext cx="7357533" cy="1329266"/>
          </a:xfrm>
          <a:custGeom>
            <a:avLst/>
            <a:gdLst>
              <a:gd name="connsiteX0" fmla="*/ 0 w 7357533"/>
              <a:gd name="connsiteY0" fmla="*/ 221549 h 1329266"/>
              <a:gd name="connsiteX1" fmla="*/ 221549 w 7357533"/>
              <a:gd name="connsiteY1" fmla="*/ 0 h 1329266"/>
              <a:gd name="connsiteX2" fmla="*/ 728608 w 7357533"/>
              <a:gd name="connsiteY2" fmla="*/ 0 h 1329266"/>
              <a:gd name="connsiteX3" fmla="*/ 1373955 w 7357533"/>
              <a:gd name="connsiteY3" fmla="*/ 0 h 1329266"/>
              <a:gd name="connsiteX4" fmla="*/ 1742725 w 7357533"/>
              <a:gd name="connsiteY4" fmla="*/ 0 h 1329266"/>
              <a:gd name="connsiteX5" fmla="*/ 2457216 w 7357533"/>
              <a:gd name="connsiteY5" fmla="*/ 0 h 1329266"/>
              <a:gd name="connsiteX6" fmla="*/ 2964275 w 7357533"/>
              <a:gd name="connsiteY6" fmla="*/ 0 h 1329266"/>
              <a:gd name="connsiteX7" fmla="*/ 3678766 w 7357533"/>
              <a:gd name="connsiteY7" fmla="*/ 0 h 1329266"/>
              <a:gd name="connsiteX8" fmla="*/ 4185825 w 7357533"/>
              <a:gd name="connsiteY8" fmla="*/ 0 h 1329266"/>
              <a:gd name="connsiteX9" fmla="*/ 4762028 w 7357533"/>
              <a:gd name="connsiteY9" fmla="*/ 0 h 1329266"/>
              <a:gd name="connsiteX10" fmla="*/ 5269087 w 7357533"/>
              <a:gd name="connsiteY10" fmla="*/ 0 h 1329266"/>
              <a:gd name="connsiteX11" fmla="*/ 5845289 w 7357533"/>
              <a:gd name="connsiteY11" fmla="*/ 0 h 1329266"/>
              <a:gd name="connsiteX12" fmla="*/ 6283204 w 7357533"/>
              <a:gd name="connsiteY12" fmla="*/ 0 h 1329266"/>
              <a:gd name="connsiteX13" fmla="*/ 7135984 w 7357533"/>
              <a:gd name="connsiteY13" fmla="*/ 0 h 1329266"/>
              <a:gd name="connsiteX14" fmla="*/ 7357533 w 7357533"/>
              <a:gd name="connsiteY14" fmla="*/ 221549 h 1329266"/>
              <a:gd name="connsiteX15" fmla="*/ 7357533 w 7357533"/>
              <a:gd name="connsiteY15" fmla="*/ 664633 h 1329266"/>
              <a:gd name="connsiteX16" fmla="*/ 7357533 w 7357533"/>
              <a:gd name="connsiteY16" fmla="*/ 1107717 h 1329266"/>
              <a:gd name="connsiteX17" fmla="*/ 7135984 w 7357533"/>
              <a:gd name="connsiteY17" fmla="*/ 1329266 h 1329266"/>
              <a:gd name="connsiteX18" fmla="*/ 6628925 w 7357533"/>
              <a:gd name="connsiteY18" fmla="*/ 1329266 h 1329266"/>
              <a:gd name="connsiteX19" fmla="*/ 6052723 w 7357533"/>
              <a:gd name="connsiteY19" fmla="*/ 1329266 h 1329266"/>
              <a:gd name="connsiteX20" fmla="*/ 5614808 w 7357533"/>
              <a:gd name="connsiteY20" fmla="*/ 1329266 h 1329266"/>
              <a:gd name="connsiteX21" fmla="*/ 5107750 w 7357533"/>
              <a:gd name="connsiteY21" fmla="*/ 1329266 h 1329266"/>
              <a:gd name="connsiteX22" fmla="*/ 4600691 w 7357533"/>
              <a:gd name="connsiteY22" fmla="*/ 1329266 h 1329266"/>
              <a:gd name="connsiteX23" fmla="*/ 4231921 w 7357533"/>
              <a:gd name="connsiteY23" fmla="*/ 1329266 h 1329266"/>
              <a:gd name="connsiteX24" fmla="*/ 3586574 w 7357533"/>
              <a:gd name="connsiteY24" fmla="*/ 1329266 h 1329266"/>
              <a:gd name="connsiteX25" fmla="*/ 2872082 w 7357533"/>
              <a:gd name="connsiteY25" fmla="*/ 1329266 h 1329266"/>
              <a:gd name="connsiteX26" fmla="*/ 2365024 w 7357533"/>
              <a:gd name="connsiteY26" fmla="*/ 1329266 h 1329266"/>
              <a:gd name="connsiteX27" fmla="*/ 1996254 w 7357533"/>
              <a:gd name="connsiteY27" fmla="*/ 1329266 h 1329266"/>
              <a:gd name="connsiteX28" fmla="*/ 1420051 w 7357533"/>
              <a:gd name="connsiteY28" fmla="*/ 1329266 h 1329266"/>
              <a:gd name="connsiteX29" fmla="*/ 843848 w 7357533"/>
              <a:gd name="connsiteY29" fmla="*/ 1329266 h 1329266"/>
              <a:gd name="connsiteX30" fmla="*/ 221549 w 7357533"/>
              <a:gd name="connsiteY30" fmla="*/ 1329266 h 1329266"/>
              <a:gd name="connsiteX31" fmla="*/ 0 w 7357533"/>
              <a:gd name="connsiteY31" fmla="*/ 1107717 h 1329266"/>
              <a:gd name="connsiteX32" fmla="*/ 0 w 7357533"/>
              <a:gd name="connsiteY32" fmla="*/ 691218 h 1329266"/>
              <a:gd name="connsiteX33" fmla="*/ 0 w 7357533"/>
              <a:gd name="connsiteY33" fmla="*/ 221549 h 13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57533" h="1329266" fill="none" extrusionOk="0">
                <a:moveTo>
                  <a:pt x="0" y="221549"/>
                </a:moveTo>
                <a:cubicBezTo>
                  <a:pt x="13799" y="85407"/>
                  <a:pt x="73067" y="-13590"/>
                  <a:pt x="221549" y="0"/>
                </a:cubicBezTo>
                <a:cubicBezTo>
                  <a:pt x="459746" y="-16721"/>
                  <a:pt x="591815" y="55901"/>
                  <a:pt x="728608" y="0"/>
                </a:cubicBezTo>
                <a:cubicBezTo>
                  <a:pt x="865401" y="-55901"/>
                  <a:pt x="1222379" y="17770"/>
                  <a:pt x="1373955" y="0"/>
                </a:cubicBezTo>
                <a:cubicBezTo>
                  <a:pt x="1525531" y="-17770"/>
                  <a:pt x="1598784" y="37832"/>
                  <a:pt x="1742725" y="0"/>
                </a:cubicBezTo>
                <a:cubicBezTo>
                  <a:pt x="1886666" y="-37832"/>
                  <a:pt x="2313979" y="67024"/>
                  <a:pt x="2457216" y="0"/>
                </a:cubicBezTo>
                <a:cubicBezTo>
                  <a:pt x="2600453" y="-67024"/>
                  <a:pt x="2741550" y="10172"/>
                  <a:pt x="2964275" y="0"/>
                </a:cubicBezTo>
                <a:cubicBezTo>
                  <a:pt x="3187000" y="-10172"/>
                  <a:pt x="3329681" y="22664"/>
                  <a:pt x="3678766" y="0"/>
                </a:cubicBezTo>
                <a:cubicBezTo>
                  <a:pt x="4027851" y="-22664"/>
                  <a:pt x="4057818" y="60517"/>
                  <a:pt x="4185825" y="0"/>
                </a:cubicBezTo>
                <a:cubicBezTo>
                  <a:pt x="4313832" y="-60517"/>
                  <a:pt x="4548174" y="58808"/>
                  <a:pt x="4762028" y="0"/>
                </a:cubicBezTo>
                <a:cubicBezTo>
                  <a:pt x="4975882" y="-58808"/>
                  <a:pt x="5056408" y="44470"/>
                  <a:pt x="5269087" y="0"/>
                </a:cubicBezTo>
                <a:cubicBezTo>
                  <a:pt x="5481766" y="-44470"/>
                  <a:pt x="5605756" y="24073"/>
                  <a:pt x="5845289" y="0"/>
                </a:cubicBezTo>
                <a:cubicBezTo>
                  <a:pt x="6084822" y="-24073"/>
                  <a:pt x="6091891" y="38935"/>
                  <a:pt x="6283204" y="0"/>
                </a:cubicBezTo>
                <a:cubicBezTo>
                  <a:pt x="6474518" y="-38935"/>
                  <a:pt x="6819113" y="101126"/>
                  <a:pt x="7135984" y="0"/>
                </a:cubicBezTo>
                <a:cubicBezTo>
                  <a:pt x="7269118" y="-28804"/>
                  <a:pt x="7355448" y="115686"/>
                  <a:pt x="7357533" y="221549"/>
                </a:cubicBezTo>
                <a:cubicBezTo>
                  <a:pt x="7402168" y="342200"/>
                  <a:pt x="7342416" y="498775"/>
                  <a:pt x="7357533" y="664633"/>
                </a:cubicBezTo>
                <a:cubicBezTo>
                  <a:pt x="7372650" y="830491"/>
                  <a:pt x="7312380" y="977294"/>
                  <a:pt x="7357533" y="1107717"/>
                </a:cubicBezTo>
                <a:cubicBezTo>
                  <a:pt x="7350673" y="1239675"/>
                  <a:pt x="7252272" y="1307202"/>
                  <a:pt x="7135984" y="1329266"/>
                </a:cubicBezTo>
                <a:cubicBezTo>
                  <a:pt x="7006246" y="1386903"/>
                  <a:pt x="6754050" y="1313398"/>
                  <a:pt x="6628925" y="1329266"/>
                </a:cubicBezTo>
                <a:cubicBezTo>
                  <a:pt x="6503800" y="1345134"/>
                  <a:pt x="6284090" y="1296872"/>
                  <a:pt x="6052723" y="1329266"/>
                </a:cubicBezTo>
                <a:cubicBezTo>
                  <a:pt x="5821356" y="1361660"/>
                  <a:pt x="5830844" y="1305857"/>
                  <a:pt x="5614808" y="1329266"/>
                </a:cubicBezTo>
                <a:cubicBezTo>
                  <a:pt x="5398772" y="1352675"/>
                  <a:pt x="5279801" y="1289495"/>
                  <a:pt x="5107750" y="1329266"/>
                </a:cubicBezTo>
                <a:cubicBezTo>
                  <a:pt x="4935699" y="1369037"/>
                  <a:pt x="4838491" y="1295624"/>
                  <a:pt x="4600691" y="1329266"/>
                </a:cubicBezTo>
                <a:cubicBezTo>
                  <a:pt x="4362891" y="1362908"/>
                  <a:pt x="4369677" y="1299715"/>
                  <a:pt x="4231921" y="1329266"/>
                </a:cubicBezTo>
                <a:cubicBezTo>
                  <a:pt x="4094165" y="1358817"/>
                  <a:pt x="3778439" y="1298969"/>
                  <a:pt x="3586574" y="1329266"/>
                </a:cubicBezTo>
                <a:cubicBezTo>
                  <a:pt x="3394709" y="1359563"/>
                  <a:pt x="3068703" y="1300375"/>
                  <a:pt x="2872082" y="1329266"/>
                </a:cubicBezTo>
                <a:cubicBezTo>
                  <a:pt x="2675461" y="1358157"/>
                  <a:pt x="2536686" y="1303726"/>
                  <a:pt x="2365024" y="1329266"/>
                </a:cubicBezTo>
                <a:cubicBezTo>
                  <a:pt x="2193362" y="1354806"/>
                  <a:pt x="2147013" y="1300991"/>
                  <a:pt x="1996254" y="1329266"/>
                </a:cubicBezTo>
                <a:cubicBezTo>
                  <a:pt x="1845495" y="1357541"/>
                  <a:pt x="1609427" y="1319950"/>
                  <a:pt x="1420051" y="1329266"/>
                </a:cubicBezTo>
                <a:cubicBezTo>
                  <a:pt x="1230675" y="1338582"/>
                  <a:pt x="1081788" y="1274151"/>
                  <a:pt x="843848" y="1329266"/>
                </a:cubicBezTo>
                <a:cubicBezTo>
                  <a:pt x="605908" y="1384381"/>
                  <a:pt x="523249" y="1260395"/>
                  <a:pt x="221549" y="1329266"/>
                </a:cubicBezTo>
                <a:cubicBezTo>
                  <a:pt x="68909" y="1334079"/>
                  <a:pt x="-1799" y="1237451"/>
                  <a:pt x="0" y="1107717"/>
                </a:cubicBezTo>
                <a:cubicBezTo>
                  <a:pt x="-23003" y="928307"/>
                  <a:pt x="275" y="846219"/>
                  <a:pt x="0" y="691218"/>
                </a:cubicBezTo>
                <a:cubicBezTo>
                  <a:pt x="-275" y="536217"/>
                  <a:pt x="33823" y="410768"/>
                  <a:pt x="0" y="221549"/>
                </a:cubicBezTo>
                <a:close/>
              </a:path>
              <a:path w="7357533" h="1329266" stroke="0" extrusionOk="0">
                <a:moveTo>
                  <a:pt x="0" y="221549"/>
                </a:moveTo>
                <a:cubicBezTo>
                  <a:pt x="-1186" y="81652"/>
                  <a:pt x="103615" y="-2952"/>
                  <a:pt x="221549" y="0"/>
                </a:cubicBezTo>
                <a:cubicBezTo>
                  <a:pt x="454273" y="-52569"/>
                  <a:pt x="577647" y="36578"/>
                  <a:pt x="728608" y="0"/>
                </a:cubicBezTo>
                <a:cubicBezTo>
                  <a:pt x="879569" y="-36578"/>
                  <a:pt x="1096240" y="46303"/>
                  <a:pt x="1304810" y="0"/>
                </a:cubicBezTo>
                <a:cubicBezTo>
                  <a:pt x="1513380" y="-46303"/>
                  <a:pt x="1563838" y="15381"/>
                  <a:pt x="1742725" y="0"/>
                </a:cubicBezTo>
                <a:cubicBezTo>
                  <a:pt x="1921613" y="-15381"/>
                  <a:pt x="2084679" y="45615"/>
                  <a:pt x="2249783" y="0"/>
                </a:cubicBezTo>
                <a:cubicBezTo>
                  <a:pt x="2414887" y="-45615"/>
                  <a:pt x="2615012" y="44328"/>
                  <a:pt x="2825986" y="0"/>
                </a:cubicBezTo>
                <a:cubicBezTo>
                  <a:pt x="3036960" y="-44328"/>
                  <a:pt x="3080851" y="30143"/>
                  <a:pt x="3333045" y="0"/>
                </a:cubicBezTo>
                <a:cubicBezTo>
                  <a:pt x="3585239" y="-30143"/>
                  <a:pt x="3722391" y="56107"/>
                  <a:pt x="4047536" y="0"/>
                </a:cubicBezTo>
                <a:cubicBezTo>
                  <a:pt x="4372681" y="-56107"/>
                  <a:pt x="4487356" y="31468"/>
                  <a:pt x="4623739" y="0"/>
                </a:cubicBezTo>
                <a:cubicBezTo>
                  <a:pt x="4760122" y="-31468"/>
                  <a:pt x="5019908" y="28122"/>
                  <a:pt x="5269087" y="0"/>
                </a:cubicBezTo>
                <a:cubicBezTo>
                  <a:pt x="5518266" y="-28122"/>
                  <a:pt x="5653260" y="37071"/>
                  <a:pt x="5776145" y="0"/>
                </a:cubicBezTo>
                <a:cubicBezTo>
                  <a:pt x="5899030" y="-37071"/>
                  <a:pt x="6242561" y="49766"/>
                  <a:pt x="6421492" y="0"/>
                </a:cubicBezTo>
                <a:cubicBezTo>
                  <a:pt x="6600423" y="-49766"/>
                  <a:pt x="6889105" y="55183"/>
                  <a:pt x="7135984" y="0"/>
                </a:cubicBezTo>
                <a:cubicBezTo>
                  <a:pt x="7268983" y="27548"/>
                  <a:pt x="7326645" y="88821"/>
                  <a:pt x="7357533" y="221549"/>
                </a:cubicBezTo>
                <a:cubicBezTo>
                  <a:pt x="7398820" y="340814"/>
                  <a:pt x="7309844" y="450028"/>
                  <a:pt x="7357533" y="638048"/>
                </a:cubicBezTo>
                <a:cubicBezTo>
                  <a:pt x="7405222" y="826068"/>
                  <a:pt x="7333886" y="916254"/>
                  <a:pt x="7357533" y="1107717"/>
                </a:cubicBezTo>
                <a:cubicBezTo>
                  <a:pt x="7354747" y="1195535"/>
                  <a:pt x="7255186" y="1329291"/>
                  <a:pt x="7135984" y="1329266"/>
                </a:cubicBezTo>
                <a:cubicBezTo>
                  <a:pt x="6986266" y="1334291"/>
                  <a:pt x="6943357" y="1293132"/>
                  <a:pt x="6767214" y="1329266"/>
                </a:cubicBezTo>
                <a:cubicBezTo>
                  <a:pt x="6591071" y="1365400"/>
                  <a:pt x="6531138" y="1310856"/>
                  <a:pt x="6329300" y="1329266"/>
                </a:cubicBezTo>
                <a:cubicBezTo>
                  <a:pt x="6127462" y="1347676"/>
                  <a:pt x="5869285" y="1253842"/>
                  <a:pt x="5614808" y="1329266"/>
                </a:cubicBezTo>
                <a:cubicBezTo>
                  <a:pt x="5360331" y="1404690"/>
                  <a:pt x="5109703" y="1326134"/>
                  <a:pt x="4969461" y="1329266"/>
                </a:cubicBezTo>
                <a:cubicBezTo>
                  <a:pt x="4829219" y="1332398"/>
                  <a:pt x="4551360" y="1320133"/>
                  <a:pt x="4324114" y="1329266"/>
                </a:cubicBezTo>
                <a:cubicBezTo>
                  <a:pt x="4096868" y="1338399"/>
                  <a:pt x="4044166" y="1310585"/>
                  <a:pt x="3886200" y="1329266"/>
                </a:cubicBezTo>
                <a:cubicBezTo>
                  <a:pt x="3728234" y="1347947"/>
                  <a:pt x="3504592" y="1273436"/>
                  <a:pt x="3379141" y="1329266"/>
                </a:cubicBezTo>
                <a:cubicBezTo>
                  <a:pt x="3253690" y="1385096"/>
                  <a:pt x="2869089" y="1261087"/>
                  <a:pt x="2664649" y="1329266"/>
                </a:cubicBezTo>
                <a:cubicBezTo>
                  <a:pt x="2460209" y="1397445"/>
                  <a:pt x="2264022" y="1295039"/>
                  <a:pt x="2157591" y="1329266"/>
                </a:cubicBezTo>
                <a:cubicBezTo>
                  <a:pt x="2051160" y="1363493"/>
                  <a:pt x="1765185" y="1296004"/>
                  <a:pt x="1512244" y="1329266"/>
                </a:cubicBezTo>
                <a:cubicBezTo>
                  <a:pt x="1259303" y="1362528"/>
                  <a:pt x="1324560" y="1323449"/>
                  <a:pt x="1143474" y="1329266"/>
                </a:cubicBezTo>
                <a:cubicBezTo>
                  <a:pt x="962388" y="1335083"/>
                  <a:pt x="420316" y="1292451"/>
                  <a:pt x="221549" y="1329266"/>
                </a:cubicBezTo>
                <a:cubicBezTo>
                  <a:pt x="122892" y="1334434"/>
                  <a:pt x="26527" y="1232774"/>
                  <a:pt x="0" y="1107717"/>
                </a:cubicBezTo>
                <a:cubicBezTo>
                  <a:pt x="-42869" y="890873"/>
                  <a:pt x="44253" y="820341"/>
                  <a:pt x="0" y="664633"/>
                </a:cubicBezTo>
                <a:cubicBezTo>
                  <a:pt x="-44253" y="508925"/>
                  <a:pt x="4195" y="408647"/>
                  <a:pt x="0" y="22154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3561561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D061C9-D6CB-88E6-048C-495E9BE23B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089" y="2007027"/>
            <a:ext cx="1755800" cy="21093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4D72F8-983F-FCFE-D509-F107FDD3EC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9194" y="301111"/>
            <a:ext cx="919626" cy="11048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1DC288-E806-DF4A-EE7A-381F385DFD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42412" y="573920"/>
            <a:ext cx="585210" cy="89111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64F354-CB7D-CAD5-3A92-4D86C745B9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262" y="5522986"/>
            <a:ext cx="804742" cy="12254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A838FA-C440-89EC-EE24-1FF0213B15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726" y="2610580"/>
            <a:ext cx="1682642" cy="25239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85DF544-80DD-2420-3C5B-C07EAF0826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88767" y="84365"/>
            <a:ext cx="862485" cy="12937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29689F4-61AA-A2BC-67CE-7ACE6D32BEE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051" y="3301787"/>
            <a:ext cx="1274174" cy="19143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0EB446-78F5-7667-CD8E-DDAD5C06138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89372" y="237066"/>
            <a:ext cx="790655" cy="11878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6F574B0-D5B9-7452-F10E-95F470E535E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150" y="4233429"/>
            <a:ext cx="1938696" cy="23166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36EDAF1-D0C3-C29E-D39B-F641D84ECAC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82439" y="213682"/>
            <a:ext cx="999106" cy="119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EA76774-7696-407D-F0CD-346E79D2075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733" y="3933765"/>
            <a:ext cx="1969179" cy="23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F4D320A-6F85-5394-CB74-DEFD99C010C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09905" y="156763"/>
            <a:ext cx="1194387" cy="14014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5F74F6-C9CA-6DCC-8FF3-756742720B2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1520" r="15898" b="11982"/>
          <a:stretch>
            <a:fillRect/>
          </a:stretch>
        </p:blipFill>
        <p:spPr>
          <a:xfrm flipH="1">
            <a:off x="4104568" y="1940092"/>
            <a:ext cx="1751543" cy="2108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1AE829-7EB4-9907-344D-B366A3FDF58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7882" r="22531"/>
          <a:stretch>
            <a:fillRect/>
          </a:stretch>
        </p:blipFill>
        <p:spPr>
          <a:xfrm>
            <a:off x="2455373" y="5523441"/>
            <a:ext cx="804333" cy="12244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771041-D8FE-DED0-F24E-35562339E93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62305" y1="21191" x2="64355" y2="26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" r="17537"/>
          <a:stretch>
            <a:fillRect/>
          </a:stretch>
        </p:blipFill>
        <p:spPr>
          <a:xfrm>
            <a:off x="6925733" y="3998381"/>
            <a:ext cx="1970377" cy="23114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8FE5FB-DF66-3A05-CCA5-7D7534CC5A8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7813" b="93555" l="9961" r="89844">
                        <a14:foregroundMark x1="57422" y1="93555" x2="55469" y2="87793"/>
                        <a14:foregroundMark x1="40332" y1="7813" x2="46582" y2="8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14938" b="2841"/>
          <a:stretch>
            <a:fillRect/>
          </a:stretch>
        </p:blipFill>
        <p:spPr>
          <a:xfrm>
            <a:off x="2287056" y="2610580"/>
            <a:ext cx="1683811" cy="25237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914EA-E594-5E0E-1D78-486813E2A14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3" t="10658" r="12822" b="12804"/>
          <a:stretch>
            <a:fillRect/>
          </a:stretch>
        </p:blipFill>
        <p:spPr>
          <a:xfrm>
            <a:off x="4013566" y="4309533"/>
            <a:ext cx="1942280" cy="23114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14442E-18C1-E393-87C3-E8C4CA6A959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9766" b="90234" l="9961" r="89844">
                        <a14:foregroundMark x1="51074" y1="9766" x2="57617" y2="9863"/>
                        <a14:foregroundMark x1="53809" y1="14355" x2="54297" y2="22852"/>
                        <a14:foregroundMark x1="38477" y1="90234" x2="38477" y2="9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18521"/>
          <a:stretch>
            <a:fillRect/>
          </a:stretch>
        </p:blipFill>
        <p:spPr>
          <a:xfrm>
            <a:off x="5589564" y="3350680"/>
            <a:ext cx="1275343" cy="1917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гусь домашний">
            <a:hlinkClick r:id="" action="ppaction://media"/>
            <a:extLst>
              <a:ext uri="{FF2B5EF4-FFF2-40B4-BE49-F238E27FC236}">
                <a16:creationId xmlns:a16="http://schemas.microsoft.com/office/drawing/2014/main" id="{A5BC339A-80B1-C407-6095-286BD3D3C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229791" y="1931680"/>
            <a:ext cx="487363" cy="487363"/>
          </a:xfrm>
          <a:prstGeom prst="rect">
            <a:avLst/>
          </a:prstGeom>
        </p:spPr>
      </p:pic>
      <p:pic>
        <p:nvPicPr>
          <p:cNvPr id="34" name="индюк">
            <a:hlinkClick r:id="" action="ppaction://media"/>
            <a:extLst>
              <a:ext uri="{FF2B5EF4-FFF2-40B4-BE49-F238E27FC236}">
                <a16:creationId xmlns:a16="http://schemas.microsoft.com/office/drawing/2014/main" id="{C0C0E38A-4C24-A4C0-64A7-71621A535E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214150" y="5465233"/>
            <a:ext cx="487363" cy="487363"/>
          </a:xfrm>
          <a:prstGeom prst="rect">
            <a:avLst/>
          </a:prstGeom>
        </p:spPr>
      </p:pic>
      <p:pic>
        <p:nvPicPr>
          <p:cNvPr id="35" name="курица">
            <a:hlinkClick r:id="" action="ppaction://media"/>
            <a:extLst>
              <a:ext uri="{FF2B5EF4-FFF2-40B4-BE49-F238E27FC236}">
                <a16:creationId xmlns:a16="http://schemas.microsoft.com/office/drawing/2014/main" id="{EFC10B72-414B-6758-4EA5-934BA367AB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226056" y="4573613"/>
            <a:ext cx="487363" cy="487363"/>
          </a:xfrm>
          <a:prstGeom prst="rect">
            <a:avLst/>
          </a:prstGeom>
        </p:spPr>
      </p:pic>
      <p:pic>
        <p:nvPicPr>
          <p:cNvPr id="36" name="петух">
            <a:hlinkClick r:id="" action="ppaction://media"/>
            <a:extLst>
              <a:ext uri="{FF2B5EF4-FFF2-40B4-BE49-F238E27FC236}">
                <a16:creationId xmlns:a16="http://schemas.microsoft.com/office/drawing/2014/main" id="{2AAC37B2-6CD2-0292-565E-D75783890B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219033" y="3587486"/>
            <a:ext cx="487363" cy="487363"/>
          </a:xfrm>
          <a:prstGeom prst="rect">
            <a:avLst/>
          </a:prstGeom>
        </p:spPr>
      </p:pic>
      <p:pic>
        <p:nvPicPr>
          <p:cNvPr id="37" name="утка">
            <a:hlinkClick r:id="" action="ppaction://media"/>
            <a:extLst>
              <a:ext uri="{FF2B5EF4-FFF2-40B4-BE49-F238E27FC236}">
                <a16:creationId xmlns:a16="http://schemas.microsoft.com/office/drawing/2014/main" id="{A3A67626-DC65-9160-21A9-E4604540D12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229791" y="2737103"/>
            <a:ext cx="487363" cy="487363"/>
          </a:xfrm>
          <a:prstGeom prst="rect">
            <a:avLst/>
          </a:prstGeom>
        </p:spPr>
      </p:pic>
      <p:pic>
        <p:nvPicPr>
          <p:cNvPr id="38" name="цыплёнок">
            <a:hlinkClick r:id="" action="ppaction://media"/>
            <a:extLst>
              <a:ext uri="{FF2B5EF4-FFF2-40B4-BE49-F238E27FC236}">
                <a16:creationId xmlns:a16="http://schemas.microsoft.com/office/drawing/2014/main" id="{52FB8543-DE84-1784-ADC6-5064801A0C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226056" y="6455304"/>
            <a:ext cx="487363" cy="4873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09A0A-FFD7-B845-DF98-C7A33C7A388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6" y="109612"/>
            <a:ext cx="1044172" cy="9612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AE67B0-3A93-9798-C23E-62DFF7D4B03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69" y="1169535"/>
            <a:ext cx="3182739" cy="31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8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4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5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ABC1801-6FEB-437F-B02F-9ABB6E85EC79}"/>
</file>

<file path=customXml/itemProps2.xml><?xml version="1.0" encoding="utf-8"?>
<ds:datastoreItem xmlns:ds="http://schemas.openxmlformats.org/officeDocument/2006/customXml" ds:itemID="{E7CB33D4-5E75-4B45-A7D6-265ADCCAD05F}"/>
</file>

<file path=customXml/itemProps3.xml><?xml version="1.0" encoding="utf-8"?>
<ds:datastoreItem xmlns:ds="http://schemas.openxmlformats.org/officeDocument/2006/customXml" ds:itemID="{0C1EAE85-0874-4FB7-AB93-3CCF17A44740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2025-12-03T09:11:59Z</dcterms:created>
  <dcterms:modified xsi:type="dcterms:W3CDTF">2025-12-03T11:15:29Z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