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5"/>
  </p:normalViewPr>
  <p:slideViewPr>
    <p:cSldViewPr snapToGrid="0">
      <p:cViewPr varScale="1">
        <p:scale>
          <a:sx n="100" d="100"/>
          <a:sy n="100" d="100"/>
        </p:scale>
        <p:origin x="90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9438E-6F11-3D04-EE7D-BA21FEB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B368C-840A-1C2E-4646-74579ABA4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808E-FA84-3BB1-F39C-33D76F78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C5C5C-66F8-F2A7-AF7B-1542BBB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FD3DB-9D4E-54DA-FA4A-0E844B8A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62F5D-F38C-FBDD-C4DA-9D113448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C4EA6-81F0-F4A8-72C5-08BC8FF36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19234-AF78-BD62-6A85-143046EF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801C3-0282-D17A-7596-B75AFCC4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77B69-C4B0-0354-5FC8-19BB683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7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6B15A-D1BD-E4DA-98C7-37672CE48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066F2-C6BD-F7A5-15B0-F31A8C4F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254A-91EE-69F1-C6D4-EFD9DE1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667E0-8238-8EBA-9C8D-C064C00A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6A3A7-8615-77C3-54E6-F6DE76DB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84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9C23-627C-DCBD-2CD7-7537743A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E99EF-239A-57E3-6441-25166C8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8A1D5-A061-CF0B-83EA-160DEA2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F81BE-3607-7CDD-315E-5297C940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0F30F-A7EE-9BA4-18F4-20FAEDD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1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D962-DF6B-D06F-CF47-27163244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6BEDE-7509-8E14-98F4-61D8F4D3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8CDF0-D73F-3A16-D0EE-214311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21006-3E51-CB4E-D749-BA98B6C1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6B812-E957-B3BE-FA8E-0B1A861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64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30A1E-0FD8-3933-9193-B13541E8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1D66-C1EF-DFE0-E395-46BE7A350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EB739-10DE-EC7D-079A-095B0596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E01BA-3871-E504-51C5-D574A6A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EFBD6-D5B2-190F-6EB1-97D050C1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F8D3E-6D42-820B-C9EB-521512CB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03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28D9-0C7F-EFA9-D68F-412963A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9E932-1DFB-BD18-1F5A-77FBFDD4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B282F-4ACE-E916-175F-86242864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442304-C9C8-D20C-DDA6-65A9AE8A5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12CE6-0E5B-5550-73EF-CFEB8BAA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7A23EF-10E4-E33F-D35D-CF340E7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BEE16A-EB97-A702-D893-FC85CE8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5B5EB-38C1-1F90-6EF1-6A4C9037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09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6E24-FB67-C078-705C-5B5522FB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5373D-108A-3C00-79F5-C0E1903B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051882-4CEE-2F1F-4296-5DE9DED8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E9E2B4-9265-BAF6-2778-514897C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33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82314-AC61-026A-72D0-D86789C7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C3E9D6-E3C6-878B-9826-5046D2D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022DE4-03D7-9F3E-4681-ADFE5E72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18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D2599-C803-84B1-8D91-1356848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744D-70AB-2BD5-E966-65F953FB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5260E-AED5-6CB5-D66E-D2096B3D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65FB4-FE46-D3AD-6287-B9BED7DF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580BD-4BAC-04BE-375A-242E308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CAFBB-B097-3E0C-5093-DC656BA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8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CE50-5F45-4E4B-F0D9-927E5234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22C598-944B-E4B6-6322-DBAC0394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E1382-16AA-40ED-5C93-27CBCD37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0D2CB-3C13-BE03-EE13-17383672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CF391-6F2F-30AE-EDB6-D8DD39CD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EFFF9-6B69-D98F-6521-B42F7607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82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87A5E-1584-62C8-B659-1384741F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367B4-34A1-7EB8-B32E-31CDF5CC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01436-9B9D-D793-EE9F-13221937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00408-9DD5-B24C-98D6-8FF13090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69D9-DEAE-515A-12FF-396211D2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6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microsoft.com/office/2007/relationships/hdphoto" Target="../media/hdphoto3.wdp"/><Relationship Id="rId18" Type="http://schemas.microsoft.com/office/2007/relationships/hdphoto" Target="../media/hdphoto5.wdp"/><Relationship Id="rId3" Type="http://schemas.microsoft.com/office/2007/relationships/hdphoto" Target="../media/hdphoto1.wdp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3E903-F5D5-4726-806C-5988F5F6A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9091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95550" y="0"/>
            <a:ext cx="7213600" cy="6858000"/>
          </a:xfrm>
          <a:prstGeom prst="roundRect">
            <a:avLst>
              <a:gd name="adj" fmla="val 8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2400" y="882065"/>
            <a:ext cx="2171700" cy="29059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Группа 48"/>
          <p:cNvGrpSpPr/>
          <p:nvPr/>
        </p:nvGrpSpPr>
        <p:grpSpPr>
          <a:xfrm>
            <a:off x="933450" y="4129087"/>
            <a:ext cx="584200" cy="584551"/>
            <a:chOff x="933450" y="4129087"/>
            <a:chExt cx="584200" cy="584551"/>
          </a:xfrm>
        </p:grpSpPr>
        <p:sp>
          <p:nvSpPr>
            <p:cNvPr id="16" name="Блок-схема: узел 15"/>
            <p:cNvSpPr/>
            <p:nvPr/>
          </p:nvSpPr>
          <p:spPr>
            <a:xfrm>
              <a:off x="933450" y="4129087"/>
              <a:ext cx="584200" cy="5778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30" name="Picture 6жджд" descr="Иконка Звезда ПНГ на Прозрачном Фоне • Скачать PNG Иконка Звезда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450" y="4136340"/>
              <a:ext cx="577298" cy="57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10661925" y="4121642"/>
            <a:ext cx="596625" cy="583708"/>
            <a:chOff x="10661925" y="4121642"/>
            <a:chExt cx="596625" cy="583708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10674350" y="4127500"/>
              <a:ext cx="584200" cy="5778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6" name="Picture 6" descr="Иконка Звезда ПНГ на Прозрачном Фоне • Скачать PNG Иконка Звезда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925" y="4121642"/>
              <a:ext cx="577298" cy="57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рпм8" descr="Mario Star Gif - Ice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8698">
            <a:off x="452484" y="1228629"/>
            <a:ext cx="900987" cy="90098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7" name="Picture рпм8" descr="Mario Star Gif - Ice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8698">
            <a:off x="1349066" y="2006519"/>
            <a:ext cx="900987" cy="90098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рпм8" descr="Mario Star Gif - Ice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8698">
            <a:off x="347930" y="2731947"/>
            <a:ext cx="900987" cy="90098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Скругленный прямоугольник 98"/>
          <p:cNvSpPr/>
          <p:nvPr/>
        </p:nvSpPr>
        <p:spPr>
          <a:xfrm>
            <a:off x="9877425" y="882065"/>
            <a:ext cx="2171700" cy="29059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0" name="Picture рпм8" descr="Mario Star Gif - Ice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8698">
            <a:off x="10177509" y="1228629"/>
            <a:ext cx="900987" cy="90098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рпм8" descr="Mario Star Gif - Ice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8698">
            <a:off x="11074091" y="2006519"/>
            <a:ext cx="900987" cy="90098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рпм8" descr="Mario Star Gif - Ice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8698">
            <a:off x="10072955" y="2731947"/>
            <a:ext cx="900987" cy="90098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>
            <a:extLst>
              <a:ext uri="{FF2B5EF4-FFF2-40B4-BE49-F238E27FC236}">
                <a16:creationId xmlns:a16="http://schemas.microsoft.com/office/drawing/2014/main" id="{BD190ABB-9F80-4257-9E38-2079A97AC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96387" l="9961" r="89844">
                        <a14:foregroundMark x1="32813" y1="24121" x2="58984" y2="11816"/>
                        <a14:foregroundMark x1="58984" y1="11816" x2="69336" y2="27148"/>
                        <a14:foregroundMark x1="28223" y1="18750" x2="54883" y2="18750"/>
                        <a14:foregroundMark x1="25195" y1="11914" x2="59277" y2="12891"/>
                        <a14:foregroundMark x1="59277" y1="12891" x2="66992" y2="11914"/>
                        <a14:foregroundMark x1="53320" y1="23340" x2="66992" y2="34766"/>
                        <a14:foregroundMark x1="64746" y1="25586" x2="63184" y2="21094"/>
                        <a14:foregroundMark x1="61719" y1="19531" x2="63965" y2="32520"/>
                        <a14:foregroundMark x1="46484" y1="18066" x2="76758" y2="25000"/>
                        <a14:foregroundMark x1="76758" y1="25000" x2="76855" y2="25586"/>
                        <a14:foregroundMark x1="35059" y1="23340" x2="37305" y2="36328"/>
                        <a14:foregroundMark x1="35840" y1="91797" x2="35840" y2="89551"/>
                        <a14:foregroundMark x1="32031" y1="87988" x2="68262" y2="88770"/>
                        <a14:foregroundMark x1="68262" y1="88770" x2="73828" y2="83398"/>
                        <a14:foregroundMark x1="40430" y1="87207" x2="51074" y2="85742"/>
                        <a14:foregroundMark x1="51074" y1="84180" x2="54102" y2="96387"/>
                        <a14:backgroundMark x1="56013" y1="11378" x2="56934" y2="10840"/>
                        <a14:backgroundMark x1="49893" y1="14951" x2="51378" y2="14084"/>
                        <a14:backgroundMark x1="29004" y1="27148" x2="32250" y2="25253"/>
                        <a14:backgroundMark x1="64724" y1="23804" x2="68555" y2="30176"/>
                        <a14:backgroundMark x1="61876" y1="19063" x2="62117" y2="19463"/>
                        <a14:backgroundMark x1="56934" y1="10840" x2="57279" y2="11414"/>
                        <a14:backgroundMark x1="60840" y1="24194" x2="57811" y2="22221"/>
                        <a14:backgroundMark x1="65281" y1="27088" x2="64639" y2="26670"/>
                        <a14:backgroundMark x1="67773" y1="28711" x2="65282" y2="27088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3088862" y="521836"/>
            <a:ext cx="1669560" cy="166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C5B85DEA-9CAA-495C-8F81-1D3254388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/>
          <a:srcRect t="-7593" b="1"/>
          <a:stretch>
            <a:fillRect/>
          </a:stretch>
        </p:blipFill>
        <p:spPr bwMode="auto">
          <a:xfrm>
            <a:off x="5395776" y="529269"/>
            <a:ext cx="1380167" cy="148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>
            <a:extLst>
              <a:ext uri="{FF2B5EF4-FFF2-40B4-BE49-F238E27FC236}">
                <a16:creationId xmlns:a16="http://schemas.microsoft.com/office/drawing/2014/main" id="{F9E75621-9B78-4D42-8078-0A497A2F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26660" y1="36914" x2="66504" y2="36816"/>
                        <a14:foregroundMark x1="66504" y1="36816" x2="72656" y2="69434"/>
                        <a14:foregroundMark x1="72656" y1="69434" x2="41016" y2="70410"/>
                        <a14:foregroundMark x1="41016" y1="70410" x2="27246" y2="40332"/>
                        <a14:foregroundMark x1="27246" y1="40332" x2="25781" y2="39453"/>
                        <a14:foregroundMark x1="38379" y1="54492" x2="55957" y2="60352"/>
                        <a14:foregroundMark x1="59277" y1="59570" x2="68457" y2="63770"/>
                        <a14:foregroundMark x1="66016" y1="52832" x2="66016" y2="63770"/>
                        <a14:foregroundMark x1="37500" y1="58691" x2="51758" y2="66211"/>
                        <a14:foregroundMark x1="29199" y1="65430" x2="35059" y2="71289"/>
                        <a14:foregroundMark x1="51758" y1="70410" x2="57617" y2="77148"/>
                        <a14:foregroundMark x1="30859" y1="39453" x2="46777" y2="37793"/>
                        <a14:foregroundMark x1="40918" y1="37793" x2="57617" y2="30273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7339667" y="312738"/>
            <a:ext cx="1685270" cy="168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>
            <a:extLst>
              <a:ext uri="{FF2B5EF4-FFF2-40B4-BE49-F238E27FC236}">
                <a16:creationId xmlns:a16="http://schemas.microsoft.com/office/drawing/2014/main" id="{190005A8-CD9D-47DF-98CE-195785D9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/>
        </p:blipFill>
        <p:spPr bwMode="auto">
          <a:xfrm>
            <a:off x="3167345" y="3084795"/>
            <a:ext cx="1341155" cy="134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A4D85F8-FD83-4FC9-AAD3-0997B534A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965" b="82227" l="15137" r="85840">
                        <a14:foregroundMark x1="16113" y1="77441" x2="43652" y2="75098"/>
                        <a14:foregroundMark x1="43652" y1="75098" x2="60938" y2="79492"/>
                        <a14:foregroundMark x1="66504" y1="76074" x2="67188" y2="82324"/>
                        <a14:foregroundMark x1="34766" y1="13965" x2="40234" y2="20898"/>
                        <a14:foregroundMark x1="67871" y1="80957" x2="85840" y2="74707"/>
                      </a14:backgroundRemoval>
                    </a14:imgEffect>
                  </a14:imgLayer>
                </a14:imgProps>
              </a:ext>
            </a:extLst>
          </a:blip>
          <a:srcRect l="6789" t="11493" r="8166" b="13917"/>
          <a:stretch>
            <a:fillRect/>
          </a:stretch>
        </p:blipFill>
        <p:spPr bwMode="auto">
          <a:xfrm>
            <a:off x="5340454" y="3002127"/>
            <a:ext cx="1565253" cy="137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B7F18C6-4EB6-49E7-AFA2-ABABED442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7543800" y="2966001"/>
            <a:ext cx="1391176" cy="13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0281D6BA-99B3-4721-A1BA-098AB734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199" b="92339" l="9763" r="89819">
                        <a14:foregroundMark x1="39888" y1="8199" x2="50209" y2="8871"/>
                        <a14:foregroundMark x1="43096" y1="90054" x2="35146" y2="92339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3067953" y="4926940"/>
            <a:ext cx="1611997" cy="167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53A44F6-04C3-452B-BEC4-804017594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/>
          <a:srcRect l="1276" r="12033"/>
          <a:stretch>
            <a:fillRect/>
          </a:stretch>
        </p:blipFill>
        <p:spPr bwMode="auto">
          <a:xfrm>
            <a:off x="5438775" y="5154842"/>
            <a:ext cx="1168400" cy="134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4286FFBC-2312-485D-AF72-510D98473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/>
          <a:srcRect l="6146" r="5108"/>
          <a:stretch>
            <a:fillRect/>
          </a:stretch>
        </p:blipFill>
        <p:spPr bwMode="auto">
          <a:xfrm>
            <a:off x="7683569" y="5176184"/>
            <a:ext cx="1177855" cy="13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0524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55" y="500751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65" y="5118950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79" y="485469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05" y="290524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15" y="298513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31" y="53086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11" y="52256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35" y="47978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517373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61" y="519901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92" y="513871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73" y="317352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21" y="320187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73" y="313319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45" y="59865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98" y="74162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813" y="60906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E94F74F-C0F4-4B91-BE6B-B0AD16C7CEE4}"/>
</file>

<file path=customXml/itemProps2.xml><?xml version="1.0" encoding="utf-8"?>
<ds:datastoreItem xmlns:ds="http://schemas.openxmlformats.org/officeDocument/2006/customXml" ds:itemID="{564CC372-AC9A-4482-AC46-C922A2CF4123}"/>
</file>

<file path=customXml/itemProps3.xml><?xml version="1.0" encoding="utf-8"?>
<ds:datastoreItem xmlns:ds="http://schemas.openxmlformats.org/officeDocument/2006/customXml" ds:itemID="{8A883889-A284-4079-986D-8079C92387BF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3</cp:revision>
  <dcterms:created xsi:type="dcterms:W3CDTF">2025-11-29T19:18:37Z</dcterms:created>
  <dcterms:modified xsi:type="dcterms:W3CDTF">2025-12-03T13:25:58Z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