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26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27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37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5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244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73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41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35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7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24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8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A88A-70C5-485A-9510-2A32F9D7C106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6EE57-6E40-4D4F-99B5-CE44484FDD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62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" y="0"/>
            <a:ext cx="122368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672839"/>
            <a:ext cx="2819400" cy="2819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98376" y="1896108"/>
            <a:ext cx="6452387" cy="4280574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91" y="2064988"/>
            <a:ext cx="1228750" cy="1228750"/>
          </a:xfrm>
          <a:prstGeom prst="rect">
            <a:avLst/>
          </a:prstGeom>
          <a:effectLst>
            <a:glow rad="114300">
              <a:schemeClr val="tx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40" y="1807970"/>
            <a:ext cx="1835582" cy="1835582"/>
          </a:xfrm>
          <a:prstGeom prst="rect">
            <a:avLst/>
          </a:prstGeom>
          <a:effectLst>
            <a:glow rad="114300">
              <a:schemeClr val="tx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82" y="4362974"/>
            <a:ext cx="1147466" cy="1147466"/>
          </a:xfrm>
          <a:prstGeom prst="rect">
            <a:avLst/>
          </a:prstGeom>
          <a:effectLst>
            <a:glow rad="114300">
              <a:schemeClr val="tx1"/>
            </a:glow>
          </a:effectLst>
        </p:spPr>
      </p:pic>
      <p:sp>
        <p:nvSpPr>
          <p:cNvPr id="15" name="Rounded Rectangle 14"/>
          <p:cNvSpPr/>
          <p:nvPr/>
        </p:nvSpPr>
        <p:spPr>
          <a:xfrm>
            <a:off x="3656803" y="915495"/>
            <a:ext cx="4653763" cy="586282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4595684" y="1034738"/>
            <a:ext cx="2897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ОН-ОМ-ОН ЗАЗВОНИЛ...</a:t>
            </a:r>
            <a:endParaRPr lang="uk-UA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53952" y="1026655"/>
            <a:ext cx="325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ВАН ВАМ ВАН СЕЛ Я НА...</a:t>
            </a:r>
            <a:endParaRPr lang="uk-UA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39746" y="1029419"/>
            <a:ext cx="436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ДАН-ДАМ-ДАН СЛОЖИЛ ВЕЩИ В ....</a:t>
            </a:r>
            <a:endParaRPr lang="uk-UA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40099" y="1050745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УМ-УН-УМ ДЛЯ РЫБ КУПЛЮ....</a:t>
            </a:r>
            <a:endParaRPr lang="uk-UA" sz="20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45" y="4226815"/>
            <a:ext cx="1419783" cy="1419783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56" y="2064988"/>
            <a:ext cx="1133588" cy="1133588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61" y="3451634"/>
            <a:ext cx="952673" cy="952673"/>
          </a:xfrm>
          <a:prstGeom prst="rect">
            <a:avLst/>
          </a:prstGeom>
          <a:effectLst>
            <a:glow rad="101600">
              <a:schemeClr val="tx1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4108496"/>
            <a:ext cx="1599969" cy="1599969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60" y="3300408"/>
            <a:ext cx="1012997" cy="1012997"/>
          </a:xfrm>
          <a:prstGeom prst="rect">
            <a:avLst/>
          </a:prstGeom>
          <a:effectLst>
            <a:glow rad="215900">
              <a:schemeClr val="tx1"/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3839656" y="1046836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АЙМ-АЙН-АЙМ КИСЛЫЙ, ЗЕЛЁНЫЙ....</a:t>
            </a:r>
            <a:endParaRPr lang="uk-UA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38460" y="1039701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АН-АМ-АН В ПАРКЕ СТОИТ....</a:t>
            </a:r>
            <a:endParaRPr lang="uk-UA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15084" y="1045865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МАН-НАМ-МАН ОТОРВАЛИ МЫ....</a:t>
            </a:r>
            <a:endParaRPr lang="uk-UA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79410" y="1036297"/>
            <a:ext cx="48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ИН-ИМ-ИН СОЧНЫЙ ВКУСНЫЙ....</a:t>
            </a:r>
            <a:endParaRPr lang="uk-UA" sz="20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2402500"/>
            <a:ext cx="2389548" cy="23895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0"/>
            <a:ext cx="1032107" cy="10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46FCFA-AB2E-4C7B-AC79-9F6FD6F25B2D}"/>
</file>

<file path=customXml/itemProps2.xml><?xml version="1.0" encoding="utf-8"?>
<ds:datastoreItem xmlns:ds="http://schemas.openxmlformats.org/officeDocument/2006/customXml" ds:itemID="{9F25B9E6-5127-4BB6-AE28-F691DEF92656}"/>
</file>

<file path=customXml/itemProps3.xml><?xml version="1.0" encoding="utf-8"?>
<ds:datastoreItem xmlns:ds="http://schemas.openxmlformats.org/officeDocument/2006/customXml" ds:itemID="{710073AF-6BD1-4D4C-9C4B-80D303C34065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</cp:revision>
  <dcterms:created xsi:type="dcterms:W3CDTF">2025-11-26T16:00:47Z</dcterms:created>
  <dcterms:modified xsi:type="dcterms:W3CDTF">2025-12-03T12:43:58Z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