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644F28-7782-4181-802D-1AE063EE2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1A9A3C-CFAC-48E1-AC3D-96B50BD1D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BFC2BA-EBD4-4159-B089-140A543D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B0363F-D831-491A-90B3-4FD9F810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86CDC6-B67B-4BB7-BA45-73DAEC7A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5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E6A2B-9FCF-4D8E-B764-3BDFDEAC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1E1A15-D40F-4A36-960D-4408AC53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2EF713-E782-4308-A418-09056A33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5B24FE-FB15-4D1D-BC80-554F95B6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D65415-C2D5-45F8-9881-3FE275F8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2FD753A-BFD6-47D6-B922-C1856A350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540C4E5-CEA3-4FBF-AF08-295A0F93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95D9AB-1CB1-4935-87E2-15F81B7E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C63A05-7D56-41A7-9731-FA79680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F31B5E-7285-4E60-9A32-34839776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9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82E11-43D2-434B-8D21-8F0939EA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F25B1F-7EBF-4661-9179-25AE1A59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B849ED-E744-4882-9FDC-0BAC0944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D02A1C-4C11-456F-9B56-8F16CE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02912C-5F23-4B43-8B8C-3E1AAE63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1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1F25A-BF70-4944-9E6D-E0585252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74D503-8F11-4F49-B30B-29B9245A3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45161D-D371-4F73-AC06-087E1A2B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C1B34-F0B8-4451-93C2-28F9F000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DF5ED6-18AB-4054-9EB9-FF9AF766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1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D5D2F-872D-4641-A64C-7401D4E8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90B014-AFAD-4C2E-B6BD-689ACBFEC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FBC37A-1FF0-4ED0-8F70-3D44A7B3E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5B2EA6-E417-4EC8-AE6B-9D9324D5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759B14-4F74-4FA7-9E47-5B7B67E8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503A4F-0081-4624-ADC9-73A59DEC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9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D3F7B-2CC7-40E3-8584-56E29A3A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2E6E09-550B-40D4-A3AB-994FFCA3E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789D93-99DC-44AA-B25E-47B271CED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7905A0E-440E-4B75-B474-7E4FE98F8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E90D935-2CBF-4DEF-A0BD-6F871EDC9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4FAFDC-D84E-4620-A5D9-DA229B1D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FF97D85-192D-4254-9027-8569E739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29AB68-6CF3-44DB-9FFB-49B0D106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2105A-6971-47EA-B927-7F0CDC63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22782A-A839-4109-A1E7-BD470A91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90E578-8FFC-413A-8B1A-6E443FF1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CEF016-0A6B-4B4C-A303-D791A0CF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6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E4DA3E-7C98-4363-BEA2-D399D205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C69184-8C44-4209-A6EC-FED5A5B6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EC8E0C0-C814-48BC-A61B-A4E95775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1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2DE58-E90E-4E6E-BF8F-CDB10078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BC1EA8-4737-4264-A67F-22B08445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7C3CD2-A110-47B3-A35F-15595FD92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04137C4-E4CF-46BF-84AE-E14E64F6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58BC8B-BA30-4F1A-978C-74E5054F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3D8098-D9FB-4C43-A553-DE952042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116D5-4845-4EB1-9371-243918D0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AED46E6-331C-4FEF-8D76-7C48D6E00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E20B49-2EB5-4D07-8BE1-6FE79A623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292982-6097-4631-8DF3-944172DF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944376-8541-461E-B910-3B3D9B6B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8A092D-307E-46A2-9DA7-72B69F2D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9CE95-B496-47AA-B93D-79FBCAF1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A025D2-3332-4CDE-A11A-5ED1A5E16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CA861E-B979-47B4-90AA-B98913D60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AD915B-B3AF-4CBD-A4B0-E7DE98441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16952E-FF9A-4CDC-A97C-DF2252B77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1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5574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95287" y="1924215"/>
            <a:ext cx="5954862" cy="493166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оза"/>
          <p:cNvSpPr txBox="1"/>
          <p:nvPr/>
        </p:nvSpPr>
        <p:spPr>
          <a:xfrm>
            <a:off x="4387274" y="2050839"/>
            <a:ext cx="2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516583" y="2050839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о з а к з а т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631873" y="2050839"/>
            <a:ext cx="2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uk-UA" dirty="0"/>
          </a:p>
        </p:txBody>
      </p:sp>
      <p:sp>
        <p:nvSpPr>
          <p:cNvPr id="10" name="рак"/>
          <p:cNvSpPr txBox="1"/>
          <p:nvPr/>
        </p:nvSpPr>
        <p:spPr>
          <a:xfrm>
            <a:off x="5789708" y="2050839"/>
            <a:ext cx="2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4408430" y="2183387"/>
            <a:ext cx="729423" cy="185033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73" y="3255016"/>
            <a:ext cx="3121134" cy="3121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08" y="3829770"/>
            <a:ext cx="2911330" cy="2911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17" y="4068543"/>
            <a:ext cx="1326008" cy="13260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17714" y="6266237"/>
            <a:ext cx="3280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Иры в коробке..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0491" y="2047163"/>
            <a:ext cx="185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а к</a:t>
            </a:r>
            <a:endParaRPr lang="uk-UA" dirty="0"/>
          </a:p>
        </p:txBody>
      </p:sp>
      <p:sp>
        <p:nvSpPr>
          <p:cNvPr id="17" name="Rectangle 16"/>
          <p:cNvSpPr/>
          <p:nvPr/>
        </p:nvSpPr>
        <p:spPr>
          <a:xfrm>
            <a:off x="5853847" y="2183387"/>
            <a:ext cx="453097" cy="185033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29" y="4325330"/>
            <a:ext cx="1217979" cy="12179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50406" y="2050839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м с т о</a:t>
            </a:r>
            <a:endParaRPr lang="uk-UA" dirty="0"/>
          </a:p>
        </p:txBody>
      </p:sp>
      <p:sp>
        <p:nvSpPr>
          <p:cNvPr id="20" name="инжир"/>
          <p:cNvSpPr txBox="1"/>
          <p:nvPr/>
        </p:nvSpPr>
        <p:spPr>
          <a:xfrm>
            <a:off x="7108414" y="2048366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 н ж и р</a:t>
            </a:r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15" y="3730370"/>
            <a:ext cx="1761084" cy="1761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25" y="3970506"/>
            <a:ext cx="1455665" cy="14556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29" y="3990224"/>
            <a:ext cx="1521540" cy="15215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135090" y="2178159"/>
            <a:ext cx="951565" cy="211412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Rectangle 22"/>
          <p:cNvSpPr/>
          <p:nvPr/>
        </p:nvSpPr>
        <p:spPr>
          <a:xfrm>
            <a:off x="5538244" y="2821913"/>
            <a:ext cx="951565" cy="211412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5564858" y="2533772"/>
            <a:ext cx="560005" cy="209862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инжир"/>
          <p:cNvSpPr txBox="1"/>
          <p:nvPr/>
        </p:nvSpPr>
        <p:spPr>
          <a:xfrm>
            <a:off x="8029105" y="2058924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 а к е н г у у</a:t>
            </a:r>
            <a:endParaRPr lang="uk-UA" dirty="0"/>
          </a:p>
        </p:txBody>
      </p:sp>
      <p:sp>
        <p:nvSpPr>
          <p:cNvPr id="27" name="инжир"/>
          <p:cNvSpPr txBox="1"/>
          <p:nvPr/>
        </p:nvSpPr>
        <p:spPr>
          <a:xfrm>
            <a:off x="4365416" y="2410332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 а в к е н г</a:t>
            </a:r>
            <a:endParaRPr lang="uk-UA" dirty="0"/>
          </a:p>
        </p:txBody>
      </p:sp>
      <p:sp>
        <p:nvSpPr>
          <p:cNvPr id="28" name="шар"/>
          <p:cNvSpPr txBox="1"/>
          <p:nvPr/>
        </p:nvSpPr>
        <p:spPr>
          <a:xfrm>
            <a:off x="5467292" y="2408933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</a:t>
            </a:r>
            <a:r>
              <a:rPr lang="ru-RU" dirty="0" smtClean="0"/>
              <a:t> а р</a:t>
            </a:r>
            <a:endParaRPr lang="uk-UA" dirty="0"/>
          </a:p>
        </p:txBody>
      </p:sp>
      <p:sp>
        <p:nvSpPr>
          <p:cNvPr id="29" name="инжир"/>
          <p:cNvSpPr txBox="1"/>
          <p:nvPr/>
        </p:nvSpPr>
        <p:spPr>
          <a:xfrm>
            <a:off x="6045617" y="2410339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 а н а в и к е н г</a:t>
            </a:r>
            <a:endParaRPr lang="uk-UA" dirty="0"/>
          </a:p>
        </p:txBody>
      </p:sp>
      <p:sp>
        <p:nvSpPr>
          <p:cNvPr id="30" name="инжир"/>
          <p:cNvSpPr txBox="1"/>
          <p:nvPr/>
        </p:nvSpPr>
        <p:spPr>
          <a:xfrm>
            <a:off x="7603626" y="2408935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</a:t>
            </a:r>
            <a:r>
              <a:rPr lang="ru-RU" dirty="0" smtClean="0"/>
              <a:t>а т а н а о с и к</a:t>
            </a:r>
            <a:endParaRPr lang="uk-UA" dirty="0"/>
          </a:p>
        </p:txBody>
      </p:sp>
      <p:sp>
        <p:nvSpPr>
          <p:cNvPr id="31" name="инжир"/>
          <p:cNvSpPr txBox="1"/>
          <p:nvPr/>
        </p:nvSpPr>
        <p:spPr>
          <a:xfrm>
            <a:off x="4406157" y="2721270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 м р а в с</a:t>
            </a:r>
            <a:endParaRPr lang="uk-UA" dirty="0"/>
          </a:p>
        </p:txBody>
      </p:sp>
      <p:sp>
        <p:nvSpPr>
          <p:cNvPr id="32" name="корона"/>
          <p:cNvSpPr txBox="1"/>
          <p:nvPr/>
        </p:nvSpPr>
        <p:spPr>
          <a:xfrm>
            <a:off x="5429721" y="2724111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о р о н а</a:t>
            </a:r>
            <a:endParaRPr lang="uk-UA" dirty="0"/>
          </a:p>
        </p:txBody>
      </p:sp>
      <p:sp>
        <p:nvSpPr>
          <p:cNvPr id="37" name="Rectangle 36"/>
          <p:cNvSpPr/>
          <p:nvPr/>
        </p:nvSpPr>
        <p:spPr>
          <a:xfrm>
            <a:off x="8297364" y="3094451"/>
            <a:ext cx="1058506" cy="202815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87" y="4041349"/>
            <a:ext cx="1330755" cy="13307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07" y="4280869"/>
            <a:ext cx="970316" cy="9703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792385" y="3091462"/>
            <a:ext cx="1028559" cy="180662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инжир"/>
          <p:cNvSpPr txBox="1"/>
          <p:nvPr/>
        </p:nvSpPr>
        <p:spPr>
          <a:xfrm>
            <a:off x="6376468" y="2723277"/>
            <a:ext cx="304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 а с ы у ц к а а с к и в и р а у </a:t>
            </a:r>
            <a:endParaRPr lang="uk-UA" dirty="0"/>
          </a:p>
        </p:txBody>
      </p:sp>
      <p:sp>
        <p:nvSpPr>
          <p:cNvPr id="43" name="инжир"/>
          <p:cNvSpPr txBox="1"/>
          <p:nvPr/>
        </p:nvSpPr>
        <p:spPr>
          <a:xfrm>
            <a:off x="4330369" y="3013089"/>
            <a:ext cx="286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к а п а к у ц а </a:t>
            </a:r>
            <a:endParaRPr lang="uk-UA" dirty="0"/>
          </a:p>
        </p:txBody>
      </p:sp>
      <p:sp>
        <p:nvSpPr>
          <p:cNvPr id="44" name="рогатнка"/>
          <p:cNvSpPr txBox="1"/>
          <p:nvPr/>
        </p:nvSpPr>
        <p:spPr>
          <a:xfrm>
            <a:off x="5673013" y="3014357"/>
            <a:ext cx="286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 о г а т к а</a:t>
            </a:r>
            <a:endParaRPr lang="uk-UA" dirty="0"/>
          </a:p>
        </p:txBody>
      </p:sp>
      <p:sp>
        <p:nvSpPr>
          <p:cNvPr id="47" name="инжир"/>
          <p:cNvSpPr txBox="1"/>
          <p:nvPr/>
        </p:nvSpPr>
        <p:spPr>
          <a:xfrm>
            <a:off x="6758018" y="3011193"/>
            <a:ext cx="286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а с м  и с ы м</a:t>
            </a:r>
            <a:endParaRPr lang="uk-UA" dirty="0"/>
          </a:p>
        </p:txBody>
      </p:sp>
      <p:sp>
        <p:nvSpPr>
          <p:cNvPr id="48" name="шарики"/>
          <p:cNvSpPr txBox="1"/>
          <p:nvPr/>
        </p:nvSpPr>
        <p:spPr>
          <a:xfrm>
            <a:off x="8241817" y="3011193"/>
            <a:ext cx="286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 а р и к и</a:t>
            </a:r>
            <a:endParaRPr lang="uk-UA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7" y="1102486"/>
            <a:ext cx="2280948" cy="234683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28" y="3259773"/>
            <a:ext cx="3416602" cy="3416602"/>
          </a:xfrm>
          <a:prstGeom prst="rect">
            <a:avLst/>
          </a:prstGeom>
        </p:spPr>
      </p:pic>
      <p:pic>
        <p:nvPicPr>
          <p:cNvPr id="53" name="подарок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28" y="16556"/>
            <a:ext cx="1085700" cy="10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2" grpId="0" animBg="1"/>
      <p:bldP spid="23" grpId="0" animBg="1"/>
      <p:bldP spid="25" grpId="0" animBg="1"/>
      <p:bldP spid="37" grpId="0" animBg="1"/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9699896-0353-4481-BC22-D8F76EB4617D}"/>
</file>

<file path=customXml/itemProps2.xml><?xml version="1.0" encoding="utf-8"?>
<ds:datastoreItem xmlns:ds="http://schemas.openxmlformats.org/officeDocument/2006/customXml" ds:itemID="{9D4DFDCB-889C-45C3-8228-14DDAD613035}"/>
</file>

<file path=customXml/itemProps3.xml><?xml version="1.0" encoding="utf-8"?>
<ds:datastoreItem xmlns:ds="http://schemas.openxmlformats.org/officeDocument/2006/customXml" ds:itemID="{7BEF1161-7BCE-4C67-BA88-032778A5693D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128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Гончар</dc:creator>
  <cp:lastModifiedBy>Microsoft account</cp:lastModifiedBy>
  <cp:revision>13</cp:revision>
  <dcterms:created xsi:type="dcterms:W3CDTF">2024-11-08T08:45:59Z</dcterms:created>
  <dcterms:modified xsi:type="dcterms:W3CDTF">2025-12-03T12:34:18Z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