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2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67F71-1783-4D08-DAEF-0523D04A1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AB9E05-6CD8-5AEB-0B00-B812045D9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3D3C64-E930-AB56-BDD4-39AD85FD7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41EE04-B460-35A3-527D-9757D419C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208071-5E5A-CE46-98BC-C04A8A84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24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3507AB-C8B4-5B22-0AD3-45B9F4CC7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E938B4-E1E1-A2C1-B11A-D3C693945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F29E60-4B45-7A10-CB62-F8C8BC362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74F406-8B1F-BB42-03D4-3EB18BFD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B2798F-1895-BDAC-8158-CDFD10E3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33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8E0300-215F-3FA6-513C-659925D7A1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7D6974-DCB6-6A94-FF54-8B11C71C6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A62B8A-4D05-83CE-BDE7-10D04F67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74F16E-090A-9F9F-CBA0-A5E3ECFEB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561F55-8DD9-7B67-B914-88FD32467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17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D7E50-AD1E-7379-70CC-C81E5B844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2E4CE-68E3-66DD-4AE0-A518BD9A9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8E59B7-C9CB-185A-559B-1C9C5776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3BEC2C-BC44-5132-B84A-221F659F3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F61BCC-9AF6-849B-7E79-57EEF050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3F3AF-0490-F475-9D69-1F19FCBF3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2B7A87-2F1E-5215-1679-665429E2D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446CC-359A-6DCB-4D95-32A69A7FD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1BB869-A8C1-7DAC-5A55-4DB4F2B1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A12A7D-528A-55CE-40E3-4AFFE80FF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5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0B332-8344-765F-82F4-E128352D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C4798-C849-0A62-F5E5-8499F5CA5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F66079-6805-D31D-4DC1-579A27A1B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E2E56-5D3F-7D38-D42C-5533ADDA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D3DE45-AF07-F406-AE28-8019304EF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AC2B5C-3E6D-B822-A980-F03C9A1E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1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6E16E-B6C2-B138-1836-60C2FFA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38F0EE-44D9-F92A-40EC-4E3FC5210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04D251-D112-C02F-4B22-A3EBC23F2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B1A1F2-4E9E-46B5-2906-C18BB5276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F893CD-5CD2-9140-91A5-C03BEC5836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D70A10-E7CB-00A8-BA20-C15FB28D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3D2303-B92F-81F8-9A52-FFD08632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C9D83D9-66FD-34B8-A70C-B6BB1612F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8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1AB6C-1C32-D4B5-5956-D44D40D73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0469214-A084-4D0C-275B-7A3BC46B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2264475-FAEE-C30E-0099-BC9ED0F3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7EA6F5-F727-4559-C408-C6307046D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7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D3C6FA-0184-10BE-BD30-AB7982F2F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D149CB-7FFD-FEF8-DAE7-CA095AF8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22C417-F62C-3A62-66ED-0C845975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73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D3E86-1D06-6CED-F786-279C5436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30A125-F81D-7606-147A-8412C06E2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3D7B938-58E8-660F-F88C-5E4223C56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C7246E-026E-C3B8-D09F-611AD9DC3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2B5B7E-6B6C-D463-5B11-EC85F6F2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3CB60D-E60C-95CD-21A5-E5CAFDF3C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1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7D371-6A7C-2284-4BCE-344DAF85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F7453D-07E4-8226-5BBD-88356524D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2088C6-DB0E-D291-6D0F-0833F9C44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28E55B-CEA4-8E34-AA1B-F3351AA62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31B9ED-FE74-7EF3-8D4A-79D01E0BC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E727CA-AFE1-8334-0A73-D9E81560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66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ED7B1-A1D2-6990-9367-345CB2F7C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7FA3C1-DB82-699A-5A68-AFB9AB941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EB7D16-EA9D-5395-006F-1E190BDA48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F68A3-BCC4-4317-946A-547C455E29CC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11DBF4-E573-9D42-546A-B2CA1F6F5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AAFD4-BD76-97CD-43E8-B8A7E52795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2B9C1-71A1-4661-95DF-689B3877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1.png"/><Relationship Id="rId26" Type="http://schemas.openxmlformats.org/officeDocument/2006/relationships/image" Target="../media/image19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5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6.png"/><Relationship Id="rId28" Type="http://schemas.openxmlformats.org/officeDocument/2006/relationships/image" Target="../media/image21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31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5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5542B9-CB09-8F09-2C61-47D695A8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7" r="2577"/>
          <a:stretch>
            <a:fillRect/>
          </a:stretch>
        </p:blipFill>
        <p:spPr>
          <a:xfrm>
            <a:off x="-1" y="-1240458"/>
            <a:ext cx="12192001" cy="80984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B0E95D-53AF-3935-E922-99AA41FC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305" y="3716533"/>
            <a:ext cx="2954867" cy="29548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D57A14-5A3C-EB60-E7BD-6AD210489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65" t="16385" r="15484" b="15161"/>
          <a:stretch>
            <a:fillRect/>
          </a:stretch>
        </p:blipFill>
        <p:spPr>
          <a:xfrm>
            <a:off x="292156" y="4874732"/>
            <a:ext cx="1744135" cy="179666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4DC49C-478B-4595-C5FF-5EAB2F3EEA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57" b="25767"/>
          <a:stretch>
            <a:fillRect/>
          </a:stretch>
        </p:blipFill>
        <p:spPr>
          <a:xfrm>
            <a:off x="930888" y="3821749"/>
            <a:ext cx="2768600" cy="1422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030516-0DC9-867F-1DFF-014E1F5A2F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31543" y1="71582" x2="33301" y2="74023"/>
                        <a14:backgroundMark x1="85645" y1="70996" x2="85645" y2="7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733"/>
          <a:stretch>
            <a:fillRect/>
          </a:stretch>
        </p:blipFill>
        <p:spPr>
          <a:xfrm>
            <a:off x="2358635" y="5065439"/>
            <a:ext cx="2768601" cy="219460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5093F5B-5287-618E-6FA1-08E1DF2E16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656" b="26663"/>
          <a:stretch>
            <a:fillRect/>
          </a:stretch>
        </p:blipFill>
        <p:spPr>
          <a:xfrm>
            <a:off x="3371068" y="3630298"/>
            <a:ext cx="3183467" cy="1422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10DF7E0-C02E-02EE-8183-04544C0B2A2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25" t="14269"/>
          <a:stretch>
            <a:fillRect/>
          </a:stretch>
        </p:blipFill>
        <p:spPr>
          <a:xfrm>
            <a:off x="5488127" y="5065439"/>
            <a:ext cx="1964266" cy="18799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463711C-08CF-E317-2F7E-0B0992DFB3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71" t="19205" r="12356" b="20374"/>
          <a:stretch>
            <a:fillRect/>
          </a:stretch>
        </p:blipFill>
        <p:spPr>
          <a:xfrm flipH="1">
            <a:off x="6162481" y="2704700"/>
            <a:ext cx="3141136" cy="26703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0B38650C-46DE-30B6-5478-E4F3B89F0F0A}"/>
              </a:ext>
            </a:extLst>
          </p:cNvPr>
          <p:cNvSpPr/>
          <p:nvPr/>
        </p:nvSpPr>
        <p:spPr>
          <a:xfrm>
            <a:off x="2281765" y="200650"/>
            <a:ext cx="5325534" cy="24299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DB6794F-16BF-0A39-FD62-4284140BCFA4}"/>
              </a:ext>
            </a:extLst>
          </p:cNvPr>
          <p:cNvGrpSpPr/>
          <p:nvPr/>
        </p:nvGrpSpPr>
        <p:grpSpPr>
          <a:xfrm>
            <a:off x="3179235" y="634122"/>
            <a:ext cx="3485425" cy="1829385"/>
            <a:chOff x="3179235" y="731286"/>
            <a:chExt cx="3485425" cy="1829385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CB170BC-BBA9-840B-B88A-5002AD91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914956" y="762195"/>
              <a:ext cx="1749704" cy="1798476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66EE0EDA-B839-0256-3BF2-EC5BDAE99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179235" y="731286"/>
              <a:ext cx="1749704" cy="1798476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315A4249-F47A-5F82-621C-02C1CBE07E21}"/>
              </a:ext>
            </a:extLst>
          </p:cNvPr>
          <p:cNvGrpSpPr/>
          <p:nvPr/>
        </p:nvGrpSpPr>
        <p:grpSpPr>
          <a:xfrm>
            <a:off x="2724632" y="284616"/>
            <a:ext cx="4401349" cy="2228686"/>
            <a:chOff x="2724632" y="284616"/>
            <a:chExt cx="4401349" cy="2228686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537170A-CBFC-8417-CBAB-2BE34E2E8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983090" y="1306703"/>
              <a:ext cx="1142891" cy="117474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6C3785F-47DF-4126-AC93-7C88D7F93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251857" y="284616"/>
              <a:ext cx="1146147" cy="1176630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26E60E8-CDFA-5315-E652-197E4C891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965813" y="328789"/>
              <a:ext cx="1146147" cy="117663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68EDB094-524D-F263-0F6C-93F341243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724632" y="1306703"/>
              <a:ext cx="1146147" cy="117663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CDBAECB-2E21-6512-860F-6DD5B0E47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324172" y="1336672"/>
              <a:ext cx="1146147" cy="1176630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C646CDD-351F-18E6-DD56-D053D3DD30E2}"/>
              </a:ext>
            </a:extLst>
          </p:cNvPr>
          <p:cNvGrpSpPr/>
          <p:nvPr/>
        </p:nvGrpSpPr>
        <p:grpSpPr>
          <a:xfrm>
            <a:off x="2686748" y="986734"/>
            <a:ext cx="4576315" cy="1445864"/>
            <a:chOff x="2706628" y="831490"/>
            <a:chExt cx="4576315" cy="1445864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79EBC8EA-7C99-E2FB-0530-6665F5B42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706628" y="831490"/>
              <a:ext cx="2767824" cy="1426588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091CB4D-603C-CC87-B81C-CA34A40AE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515119" y="850766"/>
              <a:ext cx="2767824" cy="142658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C13588F-8536-D8DD-47E9-CBB868F9ECA1}"/>
              </a:ext>
            </a:extLst>
          </p:cNvPr>
          <p:cNvGrpSpPr/>
          <p:nvPr/>
        </p:nvGrpSpPr>
        <p:grpSpPr>
          <a:xfrm>
            <a:off x="2344785" y="374657"/>
            <a:ext cx="5262514" cy="2173178"/>
            <a:chOff x="2471192" y="359277"/>
            <a:chExt cx="5262514" cy="2173178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1B07F659-7F0F-CB1B-A5F9-EF41346FF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4648409" y="378234"/>
              <a:ext cx="2023145" cy="1042767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0D4C8C13-93B2-9C81-5ABD-D4E88920B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187868" y="359277"/>
              <a:ext cx="2024047" cy="1042506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904F6B33-32C1-F6D5-EE71-693E89EAE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471192" y="1489949"/>
              <a:ext cx="2024047" cy="1042506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B42449B-E9D3-B672-BB01-AAB72622B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037915" y="1458098"/>
              <a:ext cx="2024047" cy="1042506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C470EEDE-17EE-16DB-7761-4E6699729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709659" y="1426247"/>
              <a:ext cx="2024047" cy="1042506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D1AA03E-0322-C6F2-DC08-DE10F631F15E}"/>
              </a:ext>
            </a:extLst>
          </p:cNvPr>
          <p:cNvGrpSpPr/>
          <p:nvPr/>
        </p:nvGrpSpPr>
        <p:grpSpPr>
          <a:xfrm>
            <a:off x="2293400" y="1033789"/>
            <a:ext cx="5394332" cy="1445777"/>
            <a:chOff x="2312467" y="1017729"/>
            <a:chExt cx="5394332" cy="144577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B77B3079-5906-C853-87BD-E30E7390C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312467" y="1017729"/>
              <a:ext cx="3182388" cy="1420491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9B1F877-E442-B066-14FC-F16001A60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524411" y="1043015"/>
              <a:ext cx="3182388" cy="1420491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00C702E8-176D-2DA6-F47E-D9046EB71F40}"/>
              </a:ext>
            </a:extLst>
          </p:cNvPr>
          <p:cNvGrpSpPr/>
          <p:nvPr/>
        </p:nvGrpSpPr>
        <p:grpSpPr>
          <a:xfrm>
            <a:off x="2328370" y="585661"/>
            <a:ext cx="5332661" cy="1927641"/>
            <a:chOff x="5394139" y="985664"/>
            <a:chExt cx="5332661" cy="1927641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054CF0B4-3660-660B-BCDA-DF91CA803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8566946" y="1936978"/>
              <a:ext cx="2159854" cy="964073"/>
            </a:xfrm>
            <a:prstGeom prst="rect">
              <a:avLst/>
            </a:prstGeom>
          </p:spPr>
        </p:pic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D917EAED-0D25-6B80-80A2-26776F5CD6B2}"/>
                </a:ext>
              </a:extLst>
            </p:cNvPr>
            <p:cNvGrpSpPr/>
            <p:nvPr/>
          </p:nvGrpSpPr>
          <p:grpSpPr>
            <a:xfrm>
              <a:off x="5394139" y="985664"/>
              <a:ext cx="4523781" cy="1927641"/>
              <a:chOff x="5394139" y="985664"/>
              <a:chExt cx="4523781" cy="1927641"/>
            </a:xfrm>
          </p:grpSpPr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B96C0F8A-2AB2-3B4B-E134-34800E0CE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59749" y="995541"/>
                <a:ext cx="2158171" cy="96325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004E3A7-9612-7BED-730F-5D9B51A93A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83977" y="985664"/>
                <a:ext cx="2158171" cy="963251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679F2F75-A1C4-E2CF-952F-0A874A892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94139" y="1950054"/>
                <a:ext cx="2158171" cy="963251"/>
              </a:xfrm>
              <a:prstGeom prst="rect">
                <a:avLst/>
              </a:prstGeom>
            </p:spPr>
          </p:pic>
          <p:pic>
            <p:nvPicPr>
              <p:cNvPr id="48" name="Рисунок 47">
                <a:extLst>
                  <a:ext uri="{FF2B5EF4-FFF2-40B4-BE49-F238E27FC236}">
                    <a16:creationId xmlns:a16="http://schemas.microsoft.com/office/drawing/2014/main" id="{43228EF7-7B9A-3282-23E8-DDDD15A76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53907" y="1915986"/>
                <a:ext cx="2158171" cy="963251"/>
              </a:xfrm>
              <a:prstGeom prst="rect">
                <a:avLst/>
              </a:prstGeom>
            </p:spPr>
          </p:pic>
        </p:grp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31E6F2F2-5DE1-D4BA-2568-7C8E46AFCC44}"/>
              </a:ext>
            </a:extLst>
          </p:cNvPr>
          <p:cNvGrpSpPr/>
          <p:nvPr/>
        </p:nvGrpSpPr>
        <p:grpSpPr>
          <a:xfrm>
            <a:off x="2377543" y="1022892"/>
            <a:ext cx="5091975" cy="2194750"/>
            <a:chOff x="2444482" y="961392"/>
            <a:chExt cx="5091975" cy="2194750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F3931719-F299-736D-1BAD-9736C0812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768633" y="961392"/>
              <a:ext cx="2767824" cy="2194750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9AB0F740-E305-2DB9-773B-182E10625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444482" y="961392"/>
              <a:ext cx="2767824" cy="2194750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6EF6F7CC-BA6F-F8F8-228D-7E91B088F1AC}"/>
              </a:ext>
            </a:extLst>
          </p:cNvPr>
          <p:cNvGrpSpPr/>
          <p:nvPr/>
        </p:nvGrpSpPr>
        <p:grpSpPr>
          <a:xfrm>
            <a:off x="2489200" y="535316"/>
            <a:ext cx="4895540" cy="2468008"/>
            <a:chOff x="2350619" y="516336"/>
            <a:chExt cx="4895540" cy="2468008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6814C403-E5D8-71A4-C8DC-3DB909B14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4815902" y="516336"/>
              <a:ext cx="1829609" cy="1450791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A87C8545-F605-33A3-0B35-BE8A08571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362627" y="531272"/>
              <a:ext cx="1828959" cy="1450974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09822C36-7417-F9CD-6AC4-52B75614A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350619" y="1527248"/>
              <a:ext cx="1828959" cy="1450974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161A9E43-2293-05FA-1B67-361BA20B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915960" y="1530309"/>
              <a:ext cx="1828959" cy="1450974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B2A677EB-5F6E-834E-E23A-B4D457257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417200" y="1533370"/>
              <a:ext cx="1828959" cy="1450974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E19C9B7D-247D-253D-B532-D66BB9EAF87F}"/>
              </a:ext>
            </a:extLst>
          </p:cNvPr>
          <p:cNvGrpSpPr/>
          <p:nvPr/>
        </p:nvGrpSpPr>
        <p:grpSpPr>
          <a:xfrm>
            <a:off x="3320388" y="846917"/>
            <a:ext cx="3823634" cy="1901653"/>
            <a:chOff x="3155184" y="1004110"/>
            <a:chExt cx="3823634" cy="1901653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F6085E49-B02B-9C22-8F94-3AC3473E6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3155184" y="1004110"/>
              <a:ext cx="1963082" cy="1877731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79209EBB-4282-250E-8BDD-932B9D968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015736" y="1028032"/>
              <a:ext cx="1963082" cy="1877731"/>
            </a:xfrm>
            <a:prstGeom prst="rect">
              <a:avLst/>
            </a:prstGeom>
          </p:spPr>
        </p:pic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23E75FE5-EFB4-84A6-18AA-8F6F4C890BF9}"/>
              </a:ext>
            </a:extLst>
          </p:cNvPr>
          <p:cNvGrpSpPr/>
          <p:nvPr/>
        </p:nvGrpSpPr>
        <p:grpSpPr>
          <a:xfrm>
            <a:off x="2899928" y="273442"/>
            <a:ext cx="4229163" cy="2483756"/>
            <a:chOff x="2972780" y="380709"/>
            <a:chExt cx="4229163" cy="2483756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DED01812-6B31-786D-5EB6-22FC9043B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164631" y="431746"/>
              <a:ext cx="1511939" cy="1450974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02469092-18F8-03A8-3FF7-5F6D6A872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972780" y="1411777"/>
              <a:ext cx="1513804" cy="1452688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BA9DC8D9-582D-33E8-5EBF-330AB832F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3829778" y="380709"/>
              <a:ext cx="1511939" cy="1450974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FA9948FC-87C9-9FB7-0D48-2A74598C5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690004" y="1383479"/>
              <a:ext cx="1511939" cy="1450974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6A6D24AE-01E0-B0A8-BD4B-7F365C051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4320207" y="1396889"/>
              <a:ext cx="1511939" cy="1450974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3ECCF5D5-BBF7-FF5C-0B34-974C3C8655A2}"/>
              </a:ext>
            </a:extLst>
          </p:cNvPr>
          <p:cNvGrpSpPr/>
          <p:nvPr/>
        </p:nvGrpSpPr>
        <p:grpSpPr>
          <a:xfrm>
            <a:off x="2611740" y="594080"/>
            <a:ext cx="4374268" cy="1937392"/>
            <a:chOff x="2696322" y="609266"/>
            <a:chExt cx="4374268" cy="1937392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CF4F2764-08F5-9565-7DF4-4B04B7F63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4874732" y="679113"/>
              <a:ext cx="2195858" cy="1867545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3923F014-DC3A-F875-BC3B-39F87192D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2696322" y="609266"/>
              <a:ext cx="2200847" cy="1871634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2A7DF0A9-F064-2A7F-F3FD-38A424B21621}"/>
              </a:ext>
            </a:extLst>
          </p:cNvPr>
          <p:cNvGrpSpPr/>
          <p:nvPr/>
        </p:nvGrpSpPr>
        <p:grpSpPr>
          <a:xfrm>
            <a:off x="2760939" y="400377"/>
            <a:ext cx="4484769" cy="2180313"/>
            <a:chOff x="2655051" y="363473"/>
            <a:chExt cx="4484769" cy="2180313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CCD042C3-89B1-C47A-3B40-F38B7D05A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110373" y="1325434"/>
              <a:ext cx="1432655" cy="1218352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C194BF78-D189-A0BA-E0DF-1078651FE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801903" y="363473"/>
              <a:ext cx="1432684" cy="1219306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005B5FDE-2345-DDF3-D34C-A9824BFE5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305006" y="376879"/>
              <a:ext cx="1432684" cy="1219306"/>
            </a:xfrm>
            <a:prstGeom prst="rect">
              <a:avLst/>
            </a:prstGeom>
          </p:spPr>
        </p:pic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0302FEA9-65F5-E3DC-695D-A577DC391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655051" y="1284992"/>
              <a:ext cx="1432684" cy="1219306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C696E10B-B8EC-6CBD-7893-762735E0A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5707136" y="1262523"/>
              <a:ext cx="1432684" cy="1219306"/>
            </a:xfrm>
            <a:prstGeom prst="rect">
              <a:avLst/>
            </a:prstGeom>
          </p:spPr>
        </p:pic>
      </p:grp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9F4E7406-4F2A-A6D6-EE6A-57AFFF6239E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2" y="207965"/>
            <a:ext cx="1329255" cy="120765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58A7D0CE-DB9D-A7D3-A7A5-A3BC7F9363A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86" y="160329"/>
            <a:ext cx="2554341" cy="259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4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5FAB6D8-1AFD-49EE-AFA7-3677A206D26E}"/>
</file>

<file path=customXml/itemProps2.xml><?xml version="1.0" encoding="utf-8"?>
<ds:datastoreItem xmlns:ds="http://schemas.openxmlformats.org/officeDocument/2006/customXml" ds:itemID="{9C45AECE-B754-4D0B-8638-E185166DB191}"/>
</file>

<file path=customXml/itemProps3.xml><?xml version="1.0" encoding="utf-8"?>
<ds:datastoreItem xmlns:ds="http://schemas.openxmlformats.org/officeDocument/2006/customXml" ds:itemID="{FA57FBEC-B400-4DC9-A5A6-79ECD7D1BED7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</cp:revision>
  <dcterms:created xsi:type="dcterms:W3CDTF">2025-12-03T11:42:26Z</dcterms:created>
  <dcterms:modified xsi:type="dcterms:W3CDTF">2025-12-03T12:14:00Z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