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14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71C737-6BFC-A073-35F8-5F744DB09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5D12DB-31ED-FD5D-0571-6DB75E78A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483FFE-7258-DEF8-8D32-7C623CA62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8A138F-379E-B169-0930-10B05A8A2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D15BBE-7B63-3332-497E-4AA8B6DC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440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234E4-D539-F6C2-5196-FDEC994DB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FA8606-340C-7AF9-FE37-22E8429B5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AEBB2B-812E-3742-00F5-FE485861D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7C712F-DCCF-2756-5885-9C66ACFFE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A7797-1856-C00E-68F1-D7636FFE9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9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7730D4-3508-DDA4-6C60-7DF729461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FFA710-8CF2-D9CE-B377-63274C842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2DC652-4745-5CB1-44AD-3D116A4DB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9E9D36-9FB1-0632-37CA-56266CB1C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AF6F2B-D6AE-5FCD-BF59-36120970F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88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8CC007-F0D2-C043-B2D8-A27427ABE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C86114-91AE-AF1B-36B1-07A996C63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2CAD52-B34B-CE34-80AF-3B72E314E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937963-04DE-77D0-8458-46F083A6E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06F279-A2E0-1F63-7BE8-C629B3E2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35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825D4-A5C5-FB19-3088-790C65052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6F1F73-BF0B-D641-9066-162608415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FF11F7-E179-2DDD-5C2A-F7955EB9A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F6CE79-88EE-AF1F-95BF-2452F1084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B56A09-DDA9-BC26-ECFB-6F4433609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025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6CA88-FA7F-92C1-AA5B-C006056DE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2F8601-4DA8-9E9E-4181-7BEB2AF8E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1C1BD1-53A5-4666-49B6-447A16D53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42A080-9FEB-5F29-C0EA-B6D8BC04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6EA2E6-396B-D114-FA81-8E88A536E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F24F45-AC84-021F-77B6-0FA70D286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324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EF87B-54A7-5A96-0992-486EFB53D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6792A1-CD52-07AF-463D-6FE16D680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50F934-6DD7-38C7-3811-2822932C9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A6EEA4-0A13-8220-825C-6E1CFB8595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2492AF-5CF7-CB28-76C6-2A10C4E0FE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CC12CB2-4B19-F5A4-5C18-FE0A04AA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F32273-7739-375C-E9E4-D8FF502D8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B81848-4EE7-7600-E097-C8C381E96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236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A3EE40-5AC6-8FB8-BEC1-E239F7382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46506B-CE1B-9807-EF72-7C5E9B38D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6D87FE-55B5-CE47-0C93-200419F6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93E79E8-5EA3-2A17-0FB0-2B7A5769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593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52C53E4-C92A-5112-78FB-75A25837E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37CC0F4-8ACD-7FA7-B079-FE7E522F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8BAFFF-4198-07D6-9CDE-63CC99088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942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60127C-7C55-9A61-3DB7-39ED9D568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2CE735-F510-8BA7-0CD2-D4EB93602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BCA4A3-3A71-B373-2F94-CADA79F84A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252B46-F90C-6DD8-42FF-78D5D4040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F8E890-6B5A-1A6F-E595-ACADBC23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A31F43-BB9A-0616-D49B-22C7018B1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5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40545-FE08-EDC1-4F22-10EDE9AC4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0C2525B-80D5-BA04-8BC5-2FFBD64D47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B6047A-A602-A4AA-97FD-E55D2CBB5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3F3AD8-D341-479B-7D7C-5D3A34977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66F9BFF-669A-B10E-301D-995449D90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A5AA98-6520-62B0-96A8-F1DDB0D31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091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90F60-21C9-FEF2-EE9C-1F5A7CE09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B55C01-1084-2492-F6F0-5F23F13E6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D6F63C-F0E2-50B2-3C42-063C9911E5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62316-A5AB-42B4-A26D-0B6F9690A9F7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D4628B-3806-DE63-0235-0255EC7AC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75C981-41A7-AAF4-60BD-5B107BBD7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2C9CC-7FC8-4A71-AF72-F9DBE5C39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21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4.png"/><Relationship Id="rId26" Type="http://schemas.openxmlformats.org/officeDocument/2006/relationships/image" Target="../media/image8.png"/><Relationship Id="rId39" Type="http://schemas.openxmlformats.org/officeDocument/2006/relationships/image" Target="../media/image16.png"/><Relationship Id="rId3" Type="http://schemas.microsoft.com/office/2007/relationships/media" Target="../media/media2.mp3"/><Relationship Id="rId21" Type="http://schemas.microsoft.com/office/2007/relationships/hdphoto" Target="../media/hdphoto3.wdp"/><Relationship Id="rId34" Type="http://schemas.microsoft.com/office/2007/relationships/hdphoto" Target="../media/hdphoto9.wdp"/><Relationship Id="rId42" Type="http://schemas.openxmlformats.org/officeDocument/2006/relationships/image" Target="../media/image18.png"/><Relationship Id="rId47" Type="http://schemas.openxmlformats.org/officeDocument/2006/relationships/image" Target="../media/image22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hdphoto" Target="../media/hdphoto1.wdp"/><Relationship Id="rId25" Type="http://schemas.microsoft.com/office/2007/relationships/hdphoto" Target="../media/hdphoto5.wdp"/><Relationship Id="rId33" Type="http://schemas.openxmlformats.org/officeDocument/2006/relationships/image" Target="../media/image12.png"/><Relationship Id="rId38" Type="http://schemas.microsoft.com/office/2007/relationships/hdphoto" Target="../media/hdphoto10.wdp"/><Relationship Id="rId46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29" Type="http://schemas.microsoft.com/office/2007/relationships/hdphoto" Target="../media/hdphoto7.wdp"/><Relationship Id="rId41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7.png"/><Relationship Id="rId32" Type="http://schemas.openxmlformats.org/officeDocument/2006/relationships/image" Target="../media/image11.png"/><Relationship Id="rId37" Type="http://schemas.openxmlformats.org/officeDocument/2006/relationships/image" Target="../media/image15.png"/><Relationship Id="rId40" Type="http://schemas.microsoft.com/office/2007/relationships/hdphoto" Target="../media/hdphoto11.wdp"/><Relationship Id="rId45" Type="http://schemas.openxmlformats.org/officeDocument/2006/relationships/image" Target="../media/image20.png"/><Relationship Id="rId5" Type="http://schemas.microsoft.com/office/2007/relationships/media" Target="../media/media3.mp3"/><Relationship Id="rId15" Type="http://schemas.openxmlformats.org/officeDocument/2006/relationships/image" Target="../media/image2.png"/><Relationship Id="rId23" Type="http://schemas.microsoft.com/office/2007/relationships/hdphoto" Target="../media/hdphoto4.wdp"/><Relationship Id="rId28" Type="http://schemas.openxmlformats.org/officeDocument/2006/relationships/image" Target="../media/image9.png"/><Relationship Id="rId36" Type="http://schemas.openxmlformats.org/officeDocument/2006/relationships/image" Target="../media/image14.png"/><Relationship Id="rId10" Type="http://schemas.openxmlformats.org/officeDocument/2006/relationships/audio" Target="../media/media5.mp3"/><Relationship Id="rId19" Type="http://schemas.microsoft.com/office/2007/relationships/hdphoto" Target="../media/hdphoto2.wdp"/><Relationship Id="rId31" Type="http://schemas.microsoft.com/office/2007/relationships/hdphoto" Target="../media/hdphoto8.wdp"/><Relationship Id="rId44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.png"/><Relationship Id="rId22" Type="http://schemas.openxmlformats.org/officeDocument/2006/relationships/image" Target="../media/image6.png"/><Relationship Id="rId27" Type="http://schemas.microsoft.com/office/2007/relationships/hdphoto" Target="../media/hdphoto6.wdp"/><Relationship Id="rId30" Type="http://schemas.openxmlformats.org/officeDocument/2006/relationships/image" Target="../media/image10.png"/><Relationship Id="rId35" Type="http://schemas.openxmlformats.org/officeDocument/2006/relationships/image" Target="../media/image13.png"/><Relationship Id="rId43" Type="http://schemas.microsoft.com/office/2007/relationships/hdphoto" Target="../media/hdphoto12.wdp"/><Relationship Id="rId48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221DF3-825E-F751-359E-4296B7AF13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633" y="-67733"/>
            <a:ext cx="12268199" cy="7010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36B032-5697-33CC-126F-B5B17D8F32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0" y="3784600"/>
            <a:ext cx="3073400" cy="30734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D039D09-6C4E-D05F-D7AE-5808E58D69EA}"/>
              </a:ext>
            </a:extLst>
          </p:cNvPr>
          <p:cNvSpPr/>
          <p:nvPr/>
        </p:nvSpPr>
        <p:spPr>
          <a:xfrm>
            <a:off x="2184399" y="109612"/>
            <a:ext cx="7357533" cy="1329266"/>
          </a:xfrm>
          <a:custGeom>
            <a:avLst/>
            <a:gdLst>
              <a:gd name="connsiteX0" fmla="*/ 0 w 7357533"/>
              <a:gd name="connsiteY0" fmla="*/ 221549 h 1329266"/>
              <a:gd name="connsiteX1" fmla="*/ 221549 w 7357533"/>
              <a:gd name="connsiteY1" fmla="*/ 0 h 1329266"/>
              <a:gd name="connsiteX2" fmla="*/ 728608 w 7357533"/>
              <a:gd name="connsiteY2" fmla="*/ 0 h 1329266"/>
              <a:gd name="connsiteX3" fmla="*/ 1373955 w 7357533"/>
              <a:gd name="connsiteY3" fmla="*/ 0 h 1329266"/>
              <a:gd name="connsiteX4" fmla="*/ 1742725 w 7357533"/>
              <a:gd name="connsiteY4" fmla="*/ 0 h 1329266"/>
              <a:gd name="connsiteX5" fmla="*/ 2457216 w 7357533"/>
              <a:gd name="connsiteY5" fmla="*/ 0 h 1329266"/>
              <a:gd name="connsiteX6" fmla="*/ 2964275 w 7357533"/>
              <a:gd name="connsiteY6" fmla="*/ 0 h 1329266"/>
              <a:gd name="connsiteX7" fmla="*/ 3678766 w 7357533"/>
              <a:gd name="connsiteY7" fmla="*/ 0 h 1329266"/>
              <a:gd name="connsiteX8" fmla="*/ 4185825 w 7357533"/>
              <a:gd name="connsiteY8" fmla="*/ 0 h 1329266"/>
              <a:gd name="connsiteX9" fmla="*/ 4762028 w 7357533"/>
              <a:gd name="connsiteY9" fmla="*/ 0 h 1329266"/>
              <a:gd name="connsiteX10" fmla="*/ 5269087 w 7357533"/>
              <a:gd name="connsiteY10" fmla="*/ 0 h 1329266"/>
              <a:gd name="connsiteX11" fmla="*/ 5845289 w 7357533"/>
              <a:gd name="connsiteY11" fmla="*/ 0 h 1329266"/>
              <a:gd name="connsiteX12" fmla="*/ 6283204 w 7357533"/>
              <a:gd name="connsiteY12" fmla="*/ 0 h 1329266"/>
              <a:gd name="connsiteX13" fmla="*/ 7135984 w 7357533"/>
              <a:gd name="connsiteY13" fmla="*/ 0 h 1329266"/>
              <a:gd name="connsiteX14" fmla="*/ 7357533 w 7357533"/>
              <a:gd name="connsiteY14" fmla="*/ 221549 h 1329266"/>
              <a:gd name="connsiteX15" fmla="*/ 7357533 w 7357533"/>
              <a:gd name="connsiteY15" fmla="*/ 664633 h 1329266"/>
              <a:gd name="connsiteX16" fmla="*/ 7357533 w 7357533"/>
              <a:gd name="connsiteY16" fmla="*/ 1107717 h 1329266"/>
              <a:gd name="connsiteX17" fmla="*/ 7135984 w 7357533"/>
              <a:gd name="connsiteY17" fmla="*/ 1329266 h 1329266"/>
              <a:gd name="connsiteX18" fmla="*/ 6628925 w 7357533"/>
              <a:gd name="connsiteY18" fmla="*/ 1329266 h 1329266"/>
              <a:gd name="connsiteX19" fmla="*/ 6052723 w 7357533"/>
              <a:gd name="connsiteY19" fmla="*/ 1329266 h 1329266"/>
              <a:gd name="connsiteX20" fmla="*/ 5614808 w 7357533"/>
              <a:gd name="connsiteY20" fmla="*/ 1329266 h 1329266"/>
              <a:gd name="connsiteX21" fmla="*/ 5107750 w 7357533"/>
              <a:gd name="connsiteY21" fmla="*/ 1329266 h 1329266"/>
              <a:gd name="connsiteX22" fmla="*/ 4600691 w 7357533"/>
              <a:gd name="connsiteY22" fmla="*/ 1329266 h 1329266"/>
              <a:gd name="connsiteX23" fmla="*/ 4231921 w 7357533"/>
              <a:gd name="connsiteY23" fmla="*/ 1329266 h 1329266"/>
              <a:gd name="connsiteX24" fmla="*/ 3586574 w 7357533"/>
              <a:gd name="connsiteY24" fmla="*/ 1329266 h 1329266"/>
              <a:gd name="connsiteX25" fmla="*/ 2872082 w 7357533"/>
              <a:gd name="connsiteY25" fmla="*/ 1329266 h 1329266"/>
              <a:gd name="connsiteX26" fmla="*/ 2365024 w 7357533"/>
              <a:gd name="connsiteY26" fmla="*/ 1329266 h 1329266"/>
              <a:gd name="connsiteX27" fmla="*/ 1996254 w 7357533"/>
              <a:gd name="connsiteY27" fmla="*/ 1329266 h 1329266"/>
              <a:gd name="connsiteX28" fmla="*/ 1420051 w 7357533"/>
              <a:gd name="connsiteY28" fmla="*/ 1329266 h 1329266"/>
              <a:gd name="connsiteX29" fmla="*/ 843848 w 7357533"/>
              <a:gd name="connsiteY29" fmla="*/ 1329266 h 1329266"/>
              <a:gd name="connsiteX30" fmla="*/ 221549 w 7357533"/>
              <a:gd name="connsiteY30" fmla="*/ 1329266 h 1329266"/>
              <a:gd name="connsiteX31" fmla="*/ 0 w 7357533"/>
              <a:gd name="connsiteY31" fmla="*/ 1107717 h 1329266"/>
              <a:gd name="connsiteX32" fmla="*/ 0 w 7357533"/>
              <a:gd name="connsiteY32" fmla="*/ 691218 h 1329266"/>
              <a:gd name="connsiteX33" fmla="*/ 0 w 7357533"/>
              <a:gd name="connsiteY33" fmla="*/ 221549 h 1329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357533" h="1329266" fill="none" extrusionOk="0">
                <a:moveTo>
                  <a:pt x="0" y="221549"/>
                </a:moveTo>
                <a:cubicBezTo>
                  <a:pt x="13799" y="85407"/>
                  <a:pt x="73067" y="-13590"/>
                  <a:pt x="221549" y="0"/>
                </a:cubicBezTo>
                <a:cubicBezTo>
                  <a:pt x="459746" y="-16721"/>
                  <a:pt x="591815" y="55901"/>
                  <a:pt x="728608" y="0"/>
                </a:cubicBezTo>
                <a:cubicBezTo>
                  <a:pt x="865401" y="-55901"/>
                  <a:pt x="1222379" y="17770"/>
                  <a:pt x="1373955" y="0"/>
                </a:cubicBezTo>
                <a:cubicBezTo>
                  <a:pt x="1525531" y="-17770"/>
                  <a:pt x="1598784" y="37832"/>
                  <a:pt x="1742725" y="0"/>
                </a:cubicBezTo>
                <a:cubicBezTo>
                  <a:pt x="1886666" y="-37832"/>
                  <a:pt x="2313979" y="67024"/>
                  <a:pt x="2457216" y="0"/>
                </a:cubicBezTo>
                <a:cubicBezTo>
                  <a:pt x="2600453" y="-67024"/>
                  <a:pt x="2741550" y="10172"/>
                  <a:pt x="2964275" y="0"/>
                </a:cubicBezTo>
                <a:cubicBezTo>
                  <a:pt x="3187000" y="-10172"/>
                  <a:pt x="3329681" y="22664"/>
                  <a:pt x="3678766" y="0"/>
                </a:cubicBezTo>
                <a:cubicBezTo>
                  <a:pt x="4027851" y="-22664"/>
                  <a:pt x="4057818" y="60517"/>
                  <a:pt x="4185825" y="0"/>
                </a:cubicBezTo>
                <a:cubicBezTo>
                  <a:pt x="4313832" y="-60517"/>
                  <a:pt x="4548174" y="58808"/>
                  <a:pt x="4762028" y="0"/>
                </a:cubicBezTo>
                <a:cubicBezTo>
                  <a:pt x="4975882" y="-58808"/>
                  <a:pt x="5056408" y="44470"/>
                  <a:pt x="5269087" y="0"/>
                </a:cubicBezTo>
                <a:cubicBezTo>
                  <a:pt x="5481766" y="-44470"/>
                  <a:pt x="5605756" y="24073"/>
                  <a:pt x="5845289" y="0"/>
                </a:cubicBezTo>
                <a:cubicBezTo>
                  <a:pt x="6084822" y="-24073"/>
                  <a:pt x="6091891" y="38935"/>
                  <a:pt x="6283204" y="0"/>
                </a:cubicBezTo>
                <a:cubicBezTo>
                  <a:pt x="6474518" y="-38935"/>
                  <a:pt x="6819113" y="101126"/>
                  <a:pt x="7135984" y="0"/>
                </a:cubicBezTo>
                <a:cubicBezTo>
                  <a:pt x="7269118" y="-28804"/>
                  <a:pt x="7355448" y="115686"/>
                  <a:pt x="7357533" y="221549"/>
                </a:cubicBezTo>
                <a:cubicBezTo>
                  <a:pt x="7402168" y="342200"/>
                  <a:pt x="7342416" y="498775"/>
                  <a:pt x="7357533" y="664633"/>
                </a:cubicBezTo>
                <a:cubicBezTo>
                  <a:pt x="7372650" y="830491"/>
                  <a:pt x="7312380" y="977294"/>
                  <a:pt x="7357533" y="1107717"/>
                </a:cubicBezTo>
                <a:cubicBezTo>
                  <a:pt x="7350673" y="1239675"/>
                  <a:pt x="7252272" y="1307202"/>
                  <a:pt x="7135984" y="1329266"/>
                </a:cubicBezTo>
                <a:cubicBezTo>
                  <a:pt x="7006246" y="1386903"/>
                  <a:pt x="6754050" y="1313398"/>
                  <a:pt x="6628925" y="1329266"/>
                </a:cubicBezTo>
                <a:cubicBezTo>
                  <a:pt x="6503800" y="1345134"/>
                  <a:pt x="6284090" y="1296872"/>
                  <a:pt x="6052723" y="1329266"/>
                </a:cubicBezTo>
                <a:cubicBezTo>
                  <a:pt x="5821356" y="1361660"/>
                  <a:pt x="5830844" y="1305857"/>
                  <a:pt x="5614808" y="1329266"/>
                </a:cubicBezTo>
                <a:cubicBezTo>
                  <a:pt x="5398772" y="1352675"/>
                  <a:pt x="5279801" y="1289495"/>
                  <a:pt x="5107750" y="1329266"/>
                </a:cubicBezTo>
                <a:cubicBezTo>
                  <a:pt x="4935699" y="1369037"/>
                  <a:pt x="4838491" y="1295624"/>
                  <a:pt x="4600691" y="1329266"/>
                </a:cubicBezTo>
                <a:cubicBezTo>
                  <a:pt x="4362891" y="1362908"/>
                  <a:pt x="4369677" y="1299715"/>
                  <a:pt x="4231921" y="1329266"/>
                </a:cubicBezTo>
                <a:cubicBezTo>
                  <a:pt x="4094165" y="1358817"/>
                  <a:pt x="3778439" y="1298969"/>
                  <a:pt x="3586574" y="1329266"/>
                </a:cubicBezTo>
                <a:cubicBezTo>
                  <a:pt x="3394709" y="1359563"/>
                  <a:pt x="3068703" y="1300375"/>
                  <a:pt x="2872082" y="1329266"/>
                </a:cubicBezTo>
                <a:cubicBezTo>
                  <a:pt x="2675461" y="1358157"/>
                  <a:pt x="2536686" y="1303726"/>
                  <a:pt x="2365024" y="1329266"/>
                </a:cubicBezTo>
                <a:cubicBezTo>
                  <a:pt x="2193362" y="1354806"/>
                  <a:pt x="2147013" y="1300991"/>
                  <a:pt x="1996254" y="1329266"/>
                </a:cubicBezTo>
                <a:cubicBezTo>
                  <a:pt x="1845495" y="1357541"/>
                  <a:pt x="1609427" y="1319950"/>
                  <a:pt x="1420051" y="1329266"/>
                </a:cubicBezTo>
                <a:cubicBezTo>
                  <a:pt x="1230675" y="1338582"/>
                  <a:pt x="1081788" y="1274151"/>
                  <a:pt x="843848" y="1329266"/>
                </a:cubicBezTo>
                <a:cubicBezTo>
                  <a:pt x="605908" y="1384381"/>
                  <a:pt x="523249" y="1260395"/>
                  <a:pt x="221549" y="1329266"/>
                </a:cubicBezTo>
                <a:cubicBezTo>
                  <a:pt x="68909" y="1334079"/>
                  <a:pt x="-1799" y="1237451"/>
                  <a:pt x="0" y="1107717"/>
                </a:cubicBezTo>
                <a:cubicBezTo>
                  <a:pt x="-23003" y="928307"/>
                  <a:pt x="275" y="846219"/>
                  <a:pt x="0" y="691218"/>
                </a:cubicBezTo>
                <a:cubicBezTo>
                  <a:pt x="-275" y="536217"/>
                  <a:pt x="33823" y="410768"/>
                  <a:pt x="0" y="221549"/>
                </a:cubicBezTo>
                <a:close/>
              </a:path>
              <a:path w="7357533" h="1329266" stroke="0" extrusionOk="0">
                <a:moveTo>
                  <a:pt x="0" y="221549"/>
                </a:moveTo>
                <a:cubicBezTo>
                  <a:pt x="-1186" y="81652"/>
                  <a:pt x="103615" y="-2952"/>
                  <a:pt x="221549" y="0"/>
                </a:cubicBezTo>
                <a:cubicBezTo>
                  <a:pt x="454273" y="-52569"/>
                  <a:pt x="577647" y="36578"/>
                  <a:pt x="728608" y="0"/>
                </a:cubicBezTo>
                <a:cubicBezTo>
                  <a:pt x="879569" y="-36578"/>
                  <a:pt x="1096240" y="46303"/>
                  <a:pt x="1304810" y="0"/>
                </a:cubicBezTo>
                <a:cubicBezTo>
                  <a:pt x="1513380" y="-46303"/>
                  <a:pt x="1563838" y="15381"/>
                  <a:pt x="1742725" y="0"/>
                </a:cubicBezTo>
                <a:cubicBezTo>
                  <a:pt x="1921613" y="-15381"/>
                  <a:pt x="2084679" y="45615"/>
                  <a:pt x="2249783" y="0"/>
                </a:cubicBezTo>
                <a:cubicBezTo>
                  <a:pt x="2414887" y="-45615"/>
                  <a:pt x="2615012" y="44328"/>
                  <a:pt x="2825986" y="0"/>
                </a:cubicBezTo>
                <a:cubicBezTo>
                  <a:pt x="3036960" y="-44328"/>
                  <a:pt x="3080851" y="30143"/>
                  <a:pt x="3333045" y="0"/>
                </a:cubicBezTo>
                <a:cubicBezTo>
                  <a:pt x="3585239" y="-30143"/>
                  <a:pt x="3722391" y="56107"/>
                  <a:pt x="4047536" y="0"/>
                </a:cubicBezTo>
                <a:cubicBezTo>
                  <a:pt x="4372681" y="-56107"/>
                  <a:pt x="4487356" y="31468"/>
                  <a:pt x="4623739" y="0"/>
                </a:cubicBezTo>
                <a:cubicBezTo>
                  <a:pt x="4760122" y="-31468"/>
                  <a:pt x="5019908" y="28122"/>
                  <a:pt x="5269087" y="0"/>
                </a:cubicBezTo>
                <a:cubicBezTo>
                  <a:pt x="5518266" y="-28122"/>
                  <a:pt x="5653260" y="37071"/>
                  <a:pt x="5776145" y="0"/>
                </a:cubicBezTo>
                <a:cubicBezTo>
                  <a:pt x="5899030" y="-37071"/>
                  <a:pt x="6242561" y="49766"/>
                  <a:pt x="6421492" y="0"/>
                </a:cubicBezTo>
                <a:cubicBezTo>
                  <a:pt x="6600423" y="-49766"/>
                  <a:pt x="6889105" y="55183"/>
                  <a:pt x="7135984" y="0"/>
                </a:cubicBezTo>
                <a:cubicBezTo>
                  <a:pt x="7268983" y="27548"/>
                  <a:pt x="7326645" y="88821"/>
                  <a:pt x="7357533" y="221549"/>
                </a:cubicBezTo>
                <a:cubicBezTo>
                  <a:pt x="7398820" y="340814"/>
                  <a:pt x="7309844" y="450028"/>
                  <a:pt x="7357533" y="638048"/>
                </a:cubicBezTo>
                <a:cubicBezTo>
                  <a:pt x="7405222" y="826068"/>
                  <a:pt x="7333886" y="916254"/>
                  <a:pt x="7357533" y="1107717"/>
                </a:cubicBezTo>
                <a:cubicBezTo>
                  <a:pt x="7354747" y="1195535"/>
                  <a:pt x="7255186" y="1329291"/>
                  <a:pt x="7135984" y="1329266"/>
                </a:cubicBezTo>
                <a:cubicBezTo>
                  <a:pt x="6986266" y="1334291"/>
                  <a:pt x="6943357" y="1293132"/>
                  <a:pt x="6767214" y="1329266"/>
                </a:cubicBezTo>
                <a:cubicBezTo>
                  <a:pt x="6591071" y="1365400"/>
                  <a:pt x="6531138" y="1310856"/>
                  <a:pt x="6329300" y="1329266"/>
                </a:cubicBezTo>
                <a:cubicBezTo>
                  <a:pt x="6127462" y="1347676"/>
                  <a:pt x="5869285" y="1253842"/>
                  <a:pt x="5614808" y="1329266"/>
                </a:cubicBezTo>
                <a:cubicBezTo>
                  <a:pt x="5360331" y="1404690"/>
                  <a:pt x="5109703" y="1326134"/>
                  <a:pt x="4969461" y="1329266"/>
                </a:cubicBezTo>
                <a:cubicBezTo>
                  <a:pt x="4829219" y="1332398"/>
                  <a:pt x="4551360" y="1320133"/>
                  <a:pt x="4324114" y="1329266"/>
                </a:cubicBezTo>
                <a:cubicBezTo>
                  <a:pt x="4096868" y="1338399"/>
                  <a:pt x="4044166" y="1310585"/>
                  <a:pt x="3886200" y="1329266"/>
                </a:cubicBezTo>
                <a:cubicBezTo>
                  <a:pt x="3728234" y="1347947"/>
                  <a:pt x="3504592" y="1273436"/>
                  <a:pt x="3379141" y="1329266"/>
                </a:cubicBezTo>
                <a:cubicBezTo>
                  <a:pt x="3253690" y="1385096"/>
                  <a:pt x="2869089" y="1261087"/>
                  <a:pt x="2664649" y="1329266"/>
                </a:cubicBezTo>
                <a:cubicBezTo>
                  <a:pt x="2460209" y="1397445"/>
                  <a:pt x="2264022" y="1295039"/>
                  <a:pt x="2157591" y="1329266"/>
                </a:cubicBezTo>
                <a:cubicBezTo>
                  <a:pt x="2051160" y="1363493"/>
                  <a:pt x="1765185" y="1296004"/>
                  <a:pt x="1512244" y="1329266"/>
                </a:cubicBezTo>
                <a:cubicBezTo>
                  <a:pt x="1259303" y="1362528"/>
                  <a:pt x="1324560" y="1323449"/>
                  <a:pt x="1143474" y="1329266"/>
                </a:cubicBezTo>
                <a:cubicBezTo>
                  <a:pt x="962388" y="1335083"/>
                  <a:pt x="420316" y="1292451"/>
                  <a:pt x="221549" y="1329266"/>
                </a:cubicBezTo>
                <a:cubicBezTo>
                  <a:pt x="122892" y="1334434"/>
                  <a:pt x="26527" y="1232774"/>
                  <a:pt x="0" y="1107717"/>
                </a:cubicBezTo>
                <a:cubicBezTo>
                  <a:pt x="-42869" y="890873"/>
                  <a:pt x="44253" y="820341"/>
                  <a:pt x="0" y="664633"/>
                </a:cubicBezTo>
                <a:cubicBezTo>
                  <a:pt x="-44253" y="508925"/>
                  <a:pt x="4195" y="408647"/>
                  <a:pt x="0" y="221549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35615614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4D72F8-983F-FCFE-D509-F107FDD3EC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791082" y="84958"/>
            <a:ext cx="1564373" cy="156437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B1DC288-E806-DF4A-EE7A-381F385DFD2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48535" y1="26758" x2="49219" y2="43555"/>
                        <a14:foregroundMark x1="49219" y1="52637" x2="43359" y2="52637"/>
                        <a14:foregroundMark x1="45215" y1="53320" x2="42285" y2="58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206764" y="222282"/>
            <a:ext cx="1400391" cy="140039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85DF544-80DD-2420-3C5B-C07EAF0826A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6484" y1="26563" x2="44629" y2="32617"/>
                        <a14:foregroundMark x1="47656" y1="24219" x2="45898" y2="30859"/>
                        <a14:foregroundMark x1="44629" y1="22949" x2="47656" y2="28809"/>
                        <a14:foregroundMark x1="45801" y1="25977" x2="47168" y2="36719"/>
                        <a14:foregroundMark x1="45996" y1="26855" x2="42676" y2="26855"/>
                        <a14:foregroundMark x1="43848" y1="26855" x2="42480" y2="299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0437" y="242018"/>
            <a:ext cx="1278204" cy="127820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B0EB446-78F5-7667-CD8E-DDAD5C0613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43" t="18335" r="16891" b="28368"/>
          <a:stretch>
            <a:fillRect/>
          </a:stretch>
        </p:blipFill>
        <p:spPr>
          <a:xfrm>
            <a:off x="3513621" y="304748"/>
            <a:ext cx="1355552" cy="113299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36EDAF1-D0C3-C29E-D39B-F641D84ECAC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2322" y="-121317"/>
            <a:ext cx="1770648" cy="17706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F4D320A-6F85-5394-CB74-DEFD99C010C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foregroundMark x1="40820" y1="27637" x2="43066" y2="3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4857" y="338004"/>
            <a:ext cx="1121705" cy="11217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C8CDC5B-4AF1-F304-D97C-E9562DAF686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0728" y="3545708"/>
            <a:ext cx="2847079" cy="337138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FA16274-9D43-8BDF-633F-3BAA2DF13E0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7438" y="4605807"/>
            <a:ext cx="1908213" cy="27739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5F74F6-C9CA-6DCC-8FF3-756742720B2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6767" r="832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59" r="8459"/>
          <a:stretch/>
        </p:blipFill>
        <p:spPr>
          <a:xfrm flipH="1">
            <a:off x="-216048" y="3672664"/>
            <a:ext cx="2588802" cy="31159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220D91E-04CF-A77E-FDAF-6797A2501E5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9213" y="3980424"/>
            <a:ext cx="2054530" cy="23654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1AE829-7EB4-9907-344D-B366A3FDF58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23725" r="76275">
                        <a14:foregroundMark x1="46973" y1="27441" x2="55469" y2="40820"/>
                        <a14:foregroundMark x1="45508" y1="57422" x2="38867" y2="63184"/>
                        <a14:foregroundMark x1="47852" y1="48438" x2="45996" y2="58887"/>
                        <a14:foregroundMark x1="42676" y1="54102" x2="42676" y2="61230"/>
                        <a14:foregroundMark x1="47852" y1="29395" x2="51270" y2="42676"/>
                        <a14:foregroundMark x1="45508" y1="28906" x2="54102" y2="39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56" r="17156"/>
          <a:stretch/>
        </p:blipFill>
        <p:spPr>
          <a:xfrm flipH="1">
            <a:off x="2242587" y="4710063"/>
            <a:ext cx="1654246" cy="251837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771041-D8FE-DED0-F24E-35562339E93F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5902" r="84098">
                        <a14:foregroundMark x1="41309" y1="25879" x2="46777" y2="36816"/>
                        <a14:foregroundMark x1="40039" y1="30078" x2="43457" y2="36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7" r="7377"/>
          <a:stretch/>
        </p:blipFill>
        <p:spPr>
          <a:xfrm>
            <a:off x="7373444" y="4124567"/>
            <a:ext cx="1801805" cy="211365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73FCDB2-B9B8-F4B3-F96C-04A6DD53CD2F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5454" y="2511495"/>
            <a:ext cx="2408129" cy="276782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8D3CD2D-F0DE-6AC9-E220-CCB33C805781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2461" y="2341014"/>
            <a:ext cx="2091109" cy="51759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38FE5FB-DF66-3A05-CCA5-7D7534CC5A8C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5750" r="84250">
                        <a14:foregroundMark x1="41504" y1="26074" x2="44238" y2="29297"/>
                        <a14:foregroundMark x1="44238" y1="28223" x2="44629" y2="31738"/>
                        <a14:foregroundMark x1="45020" y1="25391" x2="45020" y2="32813"/>
                        <a14:foregroundMark x1="47070" y1="25391" x2="42188" y2="33887"/>
                        <a14:foregroundMark x1="42480" y1="26465" x2="47070" y2="3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/>
          <a:stretch/>
        </p:blipFill>
        <p:spPr>
          <a:xfrm>
            <a:off x="1793441" y="2613653"/>
            <a:ext cx="2149516" cy="251037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53580EA-2EAD-9711-BC35-F929AC68F73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0562" y="2383306"/>
            <a:ext cx="2426418" cy="351769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4914EA-E594-5E0E-1D78-486813E2A14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1110" r="88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23" r="29891"/>
          <a:stretch>
            <a:fillRect/>
          </a:stretch>
        </p:blipFill>
        <p:spPr>
          <a:xfrm>
            <a:off x="3884864" y="2460980"/>
            <a:ext cx="1835938" cy="491874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514442E-18C1-E393-87C3-E8C4CA6A959E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23398" r="766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48" r="16748"/>
          <a:stretch/>
        </p:blipFill>
        <p:spPr>
          <a:xfrm>
            <a:off x="5406805" y="2480884"/>
            <a:ext cx="2167544" cy="325929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509A0A-FFD7-B845-DF98-C7A33C7A388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6" y="109612"/>
            <a:ext cx="1044172" cy="9612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AE67B0-3A93-9798-C23E-62DFF7D4B03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657" y="634356"/>
            <a:ext cx="3182739" cy="3182739"/>
          </a:xfrm>
          <a:prstGeom prst="rect">
            <a:avLst/>
          </a:prstGeom>
        </p:spPr>
      </p:pic>
      <p:pic>
        <p:nvPicPr>
          <p:cNvPr id="2" name="аист">
            <a:hlinkClick r:id="" action="ppaction://media"/>
            <a:extLst>
              <a:ext uri="{FF2B5EF4-FFF2-40B4-BE49-F238E27FC236}">
                <a16:creationId xmlns:a16="http://schemas.microsoft.com/office/drawing/2014/main" id="{FDEB830D-B3FD-F0E2-79F7-556797CD7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5190336" y="2091865"/>
            <a:ext cx="487363" cy="487363"/>
          </a:xfrm>
          <a:prstGeom prst="rect">
            <a:avLst/>
          </a:prstGeom>
        </p:spPr>
      </p:pic>
      <p:pic>
        <p:nvPicPr>
          <p:cNvPr id="4" name="djatel-stuchit-po-derevu (1)">
            <a:hlinkClick r:id="" action="ppaction://media"/>
            <a:extLst>
              <a:ext uri="{FF2B5EF4-FFF2-40B4-BE49-F238E27FC236}">
                <a16:creationId xmlns:a16="http://schemas.microsoft.com/office/drawing/2014/main" id="{6F77F678-A56B-1EB8-0D2D-350D446FEC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8751328" y="2125365"/>
            <a:ext cx="487363" cy="487363"/>
          </a:xfrm>
          <a:prstGeom prst="rect">
            <a:avLst/>
          </a:prstGeom>
        </p:spPr>
      </p:pic>
      <p:pic>
        <p:nvPicPr>
          <p:cNvPr id="9" name="owl_great_horned (2)">
            <a:hlinkClick r:id="" action="ppaction://media"/>
            <a:extLst>
              <a:ext uri="{FF2B5EF4-FFF2-40B4-BE49-F238E27FC236}">
                <a16:creationId xmlns:a16="http://schemas.microsoft.com/office/drawing/2014/main" id="{97A0210B-22D5-F593-98E6-77F9226A69A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6389754" y="2097537"/>
            <a:ext cx="487363" cy="487363"/>
          </a:xfrm>
          <a:prstGeom prst="rect">
            <a:avLst/>
          </a:prstGeom>
        </p:spPr>
      </p:pic>
      <p:pic>
        <p:nvPicPr>
          <p:cNvPr id="11" name="воробей">
            <a:hlinkClick r:id="" action="ppaction://media"/>
            <a:extLst>
              <a:ext uri="{FF2B5EF4-FFF2-40B4-BE49-F238E27FC236}">
                <a16:creationId xmlns:a16="http://schemas.microsoft.com/office/drawing/2014/main" id="{62A566D6-3AF4-1343-CF83-D88E7358671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7558315" y="2123990"/>
            <a:ext cx="487363" cy="487363"/>
          </a:xfrm>
          <a:prstGeom prst="rect">
            <a:avLst/>
          </a:prstGeom>
        </p:spPr>
      </p:pic>
      <p:pic>
        <p:nvPicPr>
          <p:cNvPr id="13" name="ворона - кар-кар">
            <a:hlinkClick r:id="" action="ppaction://media"/>
            <a:extLst>
              <a:ext uri="{FF2B5EF4-FFF2-40B4-BE49-F238E27FC236}">
                <a16:creationId xmlns:a16="http://schemas.microsoft.com/office/drawing/2014/main" id="{2C650FBF-7A52-5167-231D-56D0D26E491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2641918" y="2091761"/>
            <a:ext cx="487363" cy="487363"/>
          </a:xfrm>
          <a:prstGeom prst="rect">
            <a:avLst/>
          </a:prstGeom>
        </p:spPr>
      </p:pic>
      <p:pic>
        <p:nvPicPr>
          <p:cNvPr id="15" name="Пение- -Кукушки">
            <a:hlinkClick r:id="" action="ppaction://media"/>
            <a:extLst>
              <a:ext uri="{FF2B5EF4-FFF2-40B4-BE49-F238E27FC236}">
                <a16:creationId xmlns:a16="http://schemas.microsoft.com/office/drawing/2014/main" id="{D235D0D7-E7BB-AF26-BCFE-DA7C76A7CFC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3852789" y="2088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0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40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6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47AC172-1984-4878-AE6F-298C1DAFFE59}"/>
</file>

<file path=customXml/itemProps2.xml><?xml version="1.0" encoding="utf-8"?>
<ds:datastoreItem xmlns:ds="http://schemas.openxmlformats.org/officeDocument/2006/customXml" ds:itemID="{D53E78FD-DC9C-4DF5-AF18-637C2DB7A14A}"/>
</file>

<file path=customXml/itemProps3.xml><?xml version="1.0" encoding="utf-8"?>
<ds:datastoreItem xmlns:ds="http://schemas.openxmlformats.org/officeDocument/2006/customXml" ds:itemID="{FDF4C404-C95A-4472-975F-53F129667909}"/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2025-12-03T09:11:59Z</dcterms:created>
  <dcterms:modified xsi:type="dcterms:W3CDTF">2025-12-03T11:11:09Z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