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1C737-6BFC-A073-35F8-5F744DB09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5D12DB-31ED-FD5D-0571-6DB75E78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83FFE-7258-DEF8-8D32-7C623CA6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A138F-379E-B169-0930-10B05A8A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15BBE-7B63-3332-497E-4AA8B6DC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4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234E4-D539-F6C2-5196-FDEC994D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FA8606-340C-7AF9-FE37-22E8429B5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EBB2B-812E-3742-00F5-FE485861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C712F-DCCF-2756-5885-9C66ACFF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A7797-1856-C00E-68F1-D7636FFE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7730D4-3508-DDA4-6C60-7DF729461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FFA710-8CF2-D9CE-B377-63274C84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DC652-4745-5CB1-44AD-3D116A4D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E9D36-9FB1-0632-37CA-56266CB1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F6F2B-D6AE-5FCD-BF59-36120970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CC007-F0D2-C043-B2D8-A27427A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86114-91AE-AF1B-36B1-07A996C6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CAD52-B34B-CE34-80AF-3B72E314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37963-04DE-77D0-8458-46F083A6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6F279-A2E0-1F63-7BE8-C629B3E2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5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825D4-A5C5-FB19-3088-790C6505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6F1F73-BF0B-D641-9066-16260841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F11F7-E179-2DDD-5C2A-F7955EB9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6CE79-88EE-AF1F-95BF-2452F108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56A09-DDA9-BC26-ECFB-6F443360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CA88-FA7F-92C1-AA5B-C006056D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F8601-4DA8-9E9E-4181-7BEB2AF8E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C1BD1-53A5-4666-49B6-447A16D53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42A080-9FEB-5F29-C0EA-B6D8BC04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EA2E6-396B-D114-FA81-8E88A536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4F45-AC84-021F-77B6-0FA70D28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2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EF87B-54A7-5A96-0992-486EFB53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6792A1-CD52-07AF-463D-6FE16D68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0F934-6DD7-38C7-3811-2822932C9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A6EEA4-0A13-8220-825C-6E1CFB859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2492AF-5CF7-CB28-76C6-2A10C4E0F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C12CB2-4B19-F5A4-5C18-FE0A04AA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F32273-7739-375C-E9E4-D8FF502D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B81848-4EE7-7600-E097-C8C381E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3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3EE40-5AC6-8FB8-BEC1-E239F738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46506B-CE1B-9807-EF72-7C5E9B38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6D87FE-55B5-CE47-0C93-200419F6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3E79E8-5EA3-2A17-0FB0-2B7A5769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9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C53E4-C92A-5112-78FB-75A25837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7CC0F4-8ACD-7FA7-B079-FE7E522F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8BAFFF-4198-07D6-9CDE-63CC9908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0127C-7C55-9A61-3DB7-39ED9D56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CE735-F510-8BA7-0CD2-D4EB9360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CA4A3-3A71-B373-2F94-CADA79F84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52B46-F90C-6DD8-42FF-78D5D404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8E890-6B5A-1A6F-E595-ACADBC23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31F43-BB9A-0616-D49B-22C7018B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40545-FE08-EDC1-4F22-10EDE9AC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C2525B-80D5-BA04-8BC5-2FFBD64D4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6047A-A602-A4AA-97FD-E55D2CBB5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3F3AD8-D341-479B-7D7C-5D3A3497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F9BFF-669A-B10E-301D-995449D9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5AA98-6520-62B0-96A8-F1DDB0D3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9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90F60-21C9-FEF2-EE9C-1F5A7CE0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B55C01-1084-2492-F6F0-5F23F13E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6F63C-F0E2-50B2-3C42-063C9911E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D4628B-3806-DE63-0235-0255EC7AC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5C981-41A7-AAF4-60BD-5B107BBD7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1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.png"/><Relationship Id="rId26" Type="http://schemas.microsoft.com/office/2007/relationships/hdphoto" Target="../media/hdphoto4.wdp"/><Relationship Id="rId39" Type="http://schemas.microsoft.com/office/2007/relationships/hdphoto" Target="../media/hdphoto9.wdp"/><Relationship Id="rId3" Type="http://schemas.microsoft.com/office/2007/relationships/media" Target="../media/media2.mp3"/><Relationship Id="rId21" Type="http://schemas.microsoft.com/office/2007/relationships/hdphoto" Target="../media/hdphoto2.wdp"/><Relationship Id="rId34" Type="http://schemas.openxmlformats.org/officeDocument/2006/relationships/image" Target="../media/image15.png"/><Relationship Id="rId42" Type="http://schemas.openxmlformats.org/officeDocument/2006/relationships/image" Target="../media/image19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hdphoto" Target="../media/hdphoto1.wdp"/><Relationship Id="rId25" Type="http://schemas.openxmlformats.org/officeDocument/2006/relationships/image" Target="../media/image9.png"/><Relationship Id="rId33" Type="http://schemas.openxmlformats.org/officeDocument/2006/relationships/image" Target="../media/image14.png"/><Relationship Id="rId38" Type="http://schemas.openxmlformats.org/officeDocument/2006/relationships/image" Target="../media/image17.png"/><Relationship Id="rId46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29" Type="http://schemas.microsoft.com/office/2007/relationships/hdphoto" Target="../media/hdphoto5.wdp"/><Relationship Id="rId41" Type="http://schemas.microsoft.com/office/2007/relationships/hdphoto" Target="../media/hdphoto10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8.png"/><Relationship Id="rId32" Type="http://schemas.microsoft.com/office/2007/relationships/hdphoto" Target="../media/hdphoto6.wdp"/><Relationship Id="rId37" Type="http://schemas.microsoft.com/office/2007/relationships/hdphoto" Target="../media/hdphoto8.wdp"/><Relationship Id="rId40" Type="http://schemas.openxmlformats.org/officeDocument/2006/relationships/image" Target="../media/image18.png"/><Relationship Id="rId45" Type="http://schemas.microsoft.com/office/2007/relationships/hdphoto" Target="../media/hdphoto12.wdp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23" Type="http://schemas.microsoft.com/office/2007/relationships/hdphoto" Target="../media/hdphoto3.wdp"/><Relationship Id="rId28" Type="http://schemas.openxmlformats.org/officeDocument/2006/relationships/image" Target="../media/image11.png"/><Relationship Id="rId36" Type="http://schemas.openxmlformats.org/officeDocument/2006/relationships/image" Target="../media/image16.png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31" Type="http://schemas.openxmlformats.org/officeDocument/2006/relationships/image" Target="../media/image13.png"/><Relationship Id="rId44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7.png"/><Relationship Id="rId27" Type="http://schemas.openxmlformats.org/officeDocument/2006/relationships/image" Target="../media/image10.png"/><Relationship Id="rId30" Type="http://schemas.openxmlformats.org/officeDocument/2006/relationships/image" Target="../media/image12.png"/><Relationship Id="rId35" Type="http://schemas.microsoft.com/office/2007/relationships/hdphoto" Target="../media/hdphoto7.wdp"/><Relationship Id="rId43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21DF3-825E-F751-359E-4296B7AF13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3" y="-67733"/>
            <a:ext cx="12268200" cy="701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36B032-5697-33CC-126F-B5B17D8F32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784600"/>
            <a:ext cx="3073400" cy="30734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D039D09-6C4E-D05F-D7AE-5808E58D69EA}"/>
              </a:ext>
            </a:extLst>
          </p:cNvPr>
          <p:cNvSpPr/>
          <p:nvPr/>
        </p:nvSpPr>
        <p:spPr>
          <a:xfrm>
            <a:off x="474133" y="110067"/>
            <a:ext cx="9042400" cy="1329266"/>
          </a:xfrm>
          <a:custGeom>
            <a:avLst/>
            <a:gdLst>
              <a:gd name="connsiteX0" fmla="*/ 0 w 9042400"/>
              <a:gd name="connsiteY0" fmla="*/ 221549 h 1329266"/>
              <a:gd name="connsiteX1" fmla="*/ 221549 w 9042400"/>
              <a:gd name="connsiteY1" fmla="*/ 0 h 1329266"/>
              <a:gd name="connsiteX2" fmla="*/ 966822 w 9042400"/>
              <a:gd name="connsiteY2" fmla="*/ 0 h 1329266"/>
              <a:gd name="connsiteX3" fmla="*/ 1540109 w 9042400"/>
              <a:gd name="connsiteY3" fmla="*/ 0 h 1329266"/>
              <a:gd name="connsiteX4" fmla="*/ 2027402 w 9042400"/>
              <a:gd name="connsiteY4" fmla="*/ 0 h 1329266"/>
              <a:gd name="connsiteX5" fmla="*/ 2600689 w 9042400"/>
              <a:gd name="connsiteY5" fmla="*/ 0 h 1329266"/>
              <a:gd name="connsiteX6" fmla="*/ 3001990 w 9042400"/>
              <a:gd name="connsiteY6" fmla="*/ 0 h 1329266"/>
              <a:gd name="connsiteX7" fmla="*/ 3747263 w 9042400"/>
              <a:gd name="connsiteY7" fmla="*/ 0 h 1329266"/>
              <a:gd name="connsiteX8" fmla="*/ 4492536 w 9042400"/>
              <a:gd name="connsiteY8" fmla="*/ 0 h 1329266"/>
              <a:gd name="connsiteX9" fmla="*/ 5237809 w 9042400"/>
              <a:gd name="connsiteY9" fmla="*/ 0 h 1329266"/>
              <a:gd name="connsiteX10" fmla="*/ 5553116 w 9042400"/>
              <a:gd name="connsiteY10" fmla="*/ 0 h 1329266"/>
              <a:gd name="connsiteX11" fmla="*/ 6298389 w 9042400"/>
              <a:gd name="connsiteY11" fmla="*/ 0 h 1329266"/>
              <a:gd name="connsiteX12" fmla="*/ 7043662 w 9042400"/>
              <a:gd name="connsiteY12" fmla="*/ 0 h 1329266"/>
              <a:gd name="connsiteX13" fmla="*/ 7788935 w 9042400"/>
              <a:gd name="connsiteY13" fmla="*/ 0 h 1329266"/>
              <a:gd name="connsiteX14" fmla="*/ 8820851 w 9042400"/>
              <a:gd name="connsiteY14" fmla="*/ 0 h 1329266"/>
              <a:gd name="connsiteX15" fmla="*/ 9042400 w 9042400"/>
              <a:gd name="connsiteY15" fmla="*/ 221549 h 1329266"/>
              <a:gd name="connsiteX16" fmla="*/ 9042400 w 9042400"/>
              <a:gd name="connsiteY16" fmla="*/ 655771 h 1329266"/>
              <a:gd name="connsiteX17" fmla="*/ 9042400 w 9042400"/>
              <a:gd name="connsiteY17" fmla="*/ 1107717 h 1329266"/>
              <a:gd name="connsiteX18" fmla="*/ 8820851 w 9042400"/>
              <a:gd name="connsiteY18" fmla="*/ 1329266 h 1329266"/>
              <a:gd name="connsiteX19" fmla="*/ 8247564 w 9042400"/>
              <a:gd name="connsiteY19" fmla="*/ 1329266 h 1329266"/>
              <a:gd name="connsiteX20" fmla="*/ 7760270 w 9042400"/>
              <a:gd name="connsiteY20" fmla="*/ 1329266 h 1329266"/>
              <a:gd name="connsiteX21" fmla="*/ 7444963 w 9042400"/>
              <a:gd name="connsiteY21" fmla="*/ 1329266 h 1329266"/>
              <a:gd name="connsiteX22" fmla="*/ 6871676 w 9042400"/>
              <a:gd name="connsiteY22" fmla="*/ 1329266 h 1329266"/>
              <a:gd name="connsiteX23" fmla="*/ 6298389 w 9042400"/>
              <a:gd name="connsiteY23" fmla="*/ 1329266 h 1329266"/>
              <a:gd name="connsiteX24" fmla="*/ 5639109 w 9042400"/>
              <a:gd name="connsiteY24" fmla="*/ 1329266 h 1329266"/>
              <a:gd name="connsiteX25" fmla="*/ 5323802 w 9042400"/>
              <a:gd name="connsiteY25" fmla="*/ 1329266 h 1329266"/>
              <a:gd name="connsiteX26" fmla="*/ 4922501 w 9042400"/>
              <a:gd name="connsiteY26" fmla="*/ 1329266 h 1329266"/>
              <a:gd name="connsiteX27" fmla="*/ 4177228 w 9042400"/>
              <a:gd name="connsiteY27" fmla="*/ 1329266 h 1329266"/>
              <a:gd name="connsiteX28" fmla="*/ 3603941 w 9042400"/>
              <a:gd name="connsiteY28" fmla="*/ 1329266 h 1329266"/>
              <a:gd name="connsiteX29" fmla="*/ 3030654 w 9042400"/>
              <a:gd name="connsiteY29" fmla="*/ 1329266 h 1329266"/>
              <a:gd name="connsiteX30" fmla="*/ 2457368 w 9042400"/>
              <a:gd name="connsiteY30" fmla="*/ 1329266 h 1329266"/>
              <a:gd name="connsiteX31" fmla="*/ 2056067 w 9042400"/>
              <a:gd name="connsiteY31" fmla="*/ 1329266 h 1329266"/>
              <a:gd name="connsiteX32" fmla="*/ 1740759 w 9042400"/>
              <a:gd name="connsiteY32" fmla="*/ 1329266 h 1329266"/>
              <a:gd name="connsiteX33" fmla="*/ 1081479 w 9042400"/>
              <a:gd name="connsiteY33" fmla="*/ 1329266 h 1329266"/>
              <a:gd name="connsiteX34" fmla="*/ 221549 w 9042400"/>
              <a:gd name="connsiteY34" fmla="*/ 1329266 h 1329266"/>
              <a:gd name="connsiteX35" fmla="*/ 0 w 9042400"/>
              <a:gd name="connsiteY35" fmla="*/ 1107717 h 1329266"/>
              <a:gd name="connsiteX36" fmla="*/ 0 w 9042400"/>
              <a:gd name="connsiteY36" fmla="*/ 682356 h 1329266"/>
              <a:gd name="connsiteX37" fmla="*/ 0 w 9042400"/>
              <a:gd name="connsiteY37" fmla="*/ 221549 h 13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042400" h="1329266" fill="none" extrusionOk="0">
                <a:moveTo>
                  <a:pt x="0" y="221549"/>
                </a:moveTo>
                <a:cubicBezTo>
                  <a:pt x="-18900" y="88667"/>
                  <a:pt x="68545" y="14669"/>
                  <a:pt x="221549" y="0"/>
                </a:cubicBezTo>
                <a:cubicBezTo>
                  <a:pt x="506214" y="-21329"/>
                  <a:pt x="615466" y="11588"/>
                  <a:pt x="966822" y="0"/>
                </a:cubicBezTo>
                <a:cubicBezTo>
                  <a:pt x="1318178" y="-11588"/>
                  <a:pt x="1332286" y="30229"/>
                  <a:pt x="1540109" y="0"/>
                </a:cubicBezTo>
                <a:cubicBezTo>
                  <a:pt x="1747932" y="-30229"/>
                  <a:pt x="1859082" y="14478"/>
                  <a:pt x="2027402" y="0"/>
                </a:cubicBezTo>
                <a:cubicBezTo>
                  <a:pt x="2195722" y="-14478"/>
                  <a:pt x="2456965" y="39063"/>
                  <a:pt x="2600689" y="0"/>
                </a:cubicBezTo>
                <a:cubicBezTo>
                  <a:pt x="2744413" y="-39063"/>
                  <a:pt x="2898082" y="2146"/>
                  <a:pt x="3001990" y="0"/>
                </a:cubicBezTo>
                <a:cubicBezTo>
                  <a:pt x="3105898" y="-2146"/>
                  <a:pt x="3581287" y="22264"/>
                  <a:pt x="3747263" y="0"/>
                </a:cubicBezTo>
                <a:cubicBezTo>
                  <a:pt x="3913239" y="-22264"/>
                  <a:pt x="4243665" y="43886"/>
                  <a:pt x="4492536" y="0"/>
                </a:cubicBezTo>
                <a:cubicBezTo>
                  <a:pt x="4741407" y="-43886"/>
                  <a:pt x="4921133" y="63156"/>
                  <a:pt x="5237809" y="0"/>
                </a:cubicBezTo>
                <a:cubicBezTo>
                  <a:pt x="5554485" y="-63156"/>
                  <a:pt x="5457361" y="14528"/>
                  <a:pt x="5553116" y="0"/>
                </a:cubicBezTo>
                <a:cubicBezTo>
                  <a:pt x="5648871" y="-14528"/>
                  <a:pt x="6013498" y="28226"/>
                  <a:pt x="6298389" y="0"/>
                </a:cubicBezTo>
                <a:cubicBezTo>
                  <a:pt x="6583280" y="-28226"/>
                  <a:pt x="6786365" y="65357"/>
                  <a:pt x="7043662" y="0"/>
                </a:cubicBezTo>
                <a:cubicBezTo>
                  <a:pt x="7300959" y="-65357"/>
                  <a:pt x="7479220" y="81699"/>
                  <a:pt x="7788935" y="0"/>
                </a:cubicBezTo>
                <a:cubicBezTo>
                  <a:pt x="8098650" y="-81699"/>
                  <a:pt x="8423979" y="61399"/>
                  <a:pt x="8820851" y="0"/>
                </a:cubicBezTo>
                <a:cubicBezTo>
                  <a:pt x="8946056" y="1138"/>
                  <a:pt x="9045960" y="98642"/>
                  <a:pt x="9042400" y="221549"/>
                </a:cubicBezTo>
                <a:cubicBezTo>
                  <a:pt x="9094133" y="433490"/>
                  <a:pt x="9014290" y="528600"/>
                  <a:pt x="9042400" y="655771"/>
                </a:cubicBezTo>
                <a:cubicBezTo>
                  <a:pt x="9070510" y="782942"/>
                  <a:pt x="8994978" y="988652"/>
                  <a:pt x="9042400" y="1107717"/>
                </a:cubicBezTo>
                <a:cubicBezTo>
                  <a:pt x="9026812" y="1224596"/>
                  <a:pt x="8942885" y="1335995"/>
                  <a:pt x="8820851" y="1329266"/>
                </a:cubicBezTo>
                <a:cubicBezTo>
                  <a:pt x="8563083" y="1380653"/>
                  <a:pt x="8399646" y="1297152"/>
                  <a:pt x="8247564" y="1329266"/>
                </a:cubicBezTo>
                <a:cubicBezTo>
                  <a:pt x="8095482" y="1361380"/>
                  <a:pt x="7960805" y="1326008"/>
                  <a:pt x="7760270" y="1329266"/>
                </a:cubicBezTo>
                <a:cubicBezTo>
                  <a:pt x="7559735" y="1332524"/>
                  <a:pt x="7571635" y="1317124"/>
                  <a:pt x="7444963" y="1329266"/>
                </a:cubicBezTo>
                <a:cubicBezTo>
                  <a:pt x="7318291" y="1341408"/>
                  <a:pt x="7106925" y="1291693"/>
                  <a:pt x="6871676" y="1329266"/>
                </a:cubicBezTo>
                <a:cubicBezTo>
                  <a:pt x="6636427" y="1366839"/>
                  <a:pt x="6431032" y="1324905"/>
                  <a:pt x="6298389" y="1329266"/>
                </a:cubicBezTo>
                <a:cubicBezTo>
                  <a:pt x="6165746" y="1333627"/>
                  <a:pt x="5868620" y="1251620"/>
                  <a:pt x="5639109" y="1329266"/>
                </a:cubicBezTo>
                <a:cubicBezTo>
                  <a:pt x="5409598" y="1406912"/>
                  <a:pt x="5397196" y="1311452"/>
                  <a:pt x="5323802" y="1329266"/>
                </a:cubicBezTo>
                <a:cubicBezTo>
                  <a:pt x="5250408" y="1347080"/>
                  <a:pt x="5084122" y="1303624"/>
                  <a:pt x="4922501" y="1329266"/>
                </a:cubicBezTo>
                <a:cubicBezTo>
                  <a:pt x="4760880" y="1354908"/>
                  <a:pt x="4338151" y="1327168"/>
                  <a:pt x="4177228" y="1329266"/>
                </a:cubicBezTo>
                <a:cubicBezTo>
                  <a:pt x="4016305" y="1331364"/>
                  <a:pt x="3850666" y="1276946"/>
                  <a:pt x="3603941" y="1329266"/>
                </a:cubicBezTo>
                <a:cubicBezTo>
                  <a:pt x="3357216" y="1381586"/>
                  <a:pt x="3252250" y="1283005"/>
                  <a:pt x="3030654" y="1329266"/>
                </a:cubicBezTo>
                <a:cubicBezTo>
                  <a:pt x="2809058" y="1375527"/>
                  <a:pt x="2619220" y="1291545"/>
                  <a:pt x="2457368" y="1329266"/>
                </a:cubicBezTo>
                <a:cubicBezTo>
                  <a:pt x="2295516" y="1366987"/>
                  <a:pt x="2182533" y="1309115"/>
                  <a:pt x="2056067" y="1329266"/>
                </a:cubicBezTo>
                <a:cubicBezTo>
                  <a:pt x="1929601" y="1349417"/>
                  <a:pt x="1861323" y="1292912"/>
                  <a:pt x="1740759" y="1329266"/>
                </a:cubicBezTo>
                <a:cubicBezTo>
                  <a:pt x="1620195" y="1365620"/>
                  <a:pt x="1400769" y="1323517"/>
                  <a:pt x="1081479" y="1329266"/>
                </a:cubicBezTo>
                <a:cubicBezTo>
                  <a:pt x="762189" y="1335015"/>
                  <a:pt x="586068" y="1255373"/>
                  <a:pt x="221549" y="1329266"/>
                </a:cubicBezTo>
                <a:cubicBezTo>
                  <a:pt x="75132" y="1304530"/>
                  <a:pt x="-15714" y="1221984"/>
                  <a:pt x="0" y="1107717"/>
                </a:cubicBezTo>
                <a:cubicBezTo>
                  <a:pt x="-14541" y="965783"/>
                  <a:pt x="25424" y="868922"/>
                  <a:pt x="0" y="682356"/>
                </a:cubicBezTo>
                <a:cubicBezTo>
                  <a:pt x="-25424" y="495790"/>
                  <a:pt x="44142" y="386995"/>
                  <a:pt x="0" y="221549"/>
                </a:cubicBezTo>
                <a:close/>
              </a:path>
              <a:path w="9042400" h="1329266" stroke="0" extrusionOk="0">
                <a:moveTo>
                  <a:pt x="0" y="221549"/>
                </a:moveTo>
                <a:cubicBezTo>
                  <a:pt x="-1186" y="81652"/>
                  <a:pt x="103615" y="-2952"/>
                  <a:pt x="221549" y="0"/>
                </a:cubicBezTo>
                <a:cubicBezTo>
                  <a:pt x="444371" y="-1596"/>
                  <a:pt x="605663" y="17479"/>
                  <a:pt x="708843" y="0"/>
                </a:cubicBezTo>
                <a:cubicBezTo>
                  <a:pt x="812023" y="-17479"/>
                  <a:pt x="1016627" y="36097"/>
                  <a:pt x="1282130" y="0"/>
                </a:cubicBezTo>
                <a:cubicBezTo>
                  <a:pt x="1547633" y="-36097"/>
                  <a:pt x="1548610" y="42267"/>
                  <a:pt x="1683430" y="0"/>
                </a:cubicBezTo>
                <a:cubicBezTo>
                  <a:pt x="1818250" y="-42267"/>
                  <a:pt x="2054033" y="44606"/>
                  <a:pt x="2170724" y="0"/>
                </a:cubicBezTo>
                <a:cubicBezTo>
                  <a:pt x="2287415" y="-44606"/>
                  <a:pt x="2575838" y="15283"/>
                  <a:pt x="2744011" y="0"/>
                </a:cubicBezTo>
                <a:cubicBezTo>
                  <a:pt x="2912184" y="-15283"/>
                  <a:pt x="3088219" y="26826"/>
                  <a:pt x="3231305" y="0"/>
                </a:cubicBezTo>
                <a:cubicBezTo>
                  <a:pt x="3374391" y="-26826"/>
                  <a:pt x="3606913" y="33963"/>
                  <a:pt x="3976578" y="0"/>
                </a:cubicBezTo>
                <a:cubicBezTo>
                  <a:pt x="4346243" y="-33963"/>
                  <a:pt x="4294725" y="187"/>
                  <a:pt x="4549864" y="0"/>
                </a:cubicBezTo>
                <a:cubicBezTo>
                  <a:pt x="4805003" y="-187"/>
                  <a:pt x="4928554" y="43229"/>
                  <a:pt x="5209144" y="0"/>
                </a:cubicBezTo>
                <a:cubicBezTo>
                  <a:pt x="5489734" y="-43229"/>
                  <a:pt x="5497672" y="12917"/>
                  <a:pt x="5696438" y="0"/>
                </a:cubicBezTo>
                <a:cubicBezTo>
                  <a:pt x="5895204" y="-12917"/>
                  <a:pt x="6093945" y="35372"/>
                  <a:pt x="6355718" y="0"/>
                </a:cubicBezTo>
                <a:cubicBezTo>
                  <a:pt x="6617491" y="-35372"/>
                  <a:pt x="6899595" y="74957"/>
                  <a:pt x="7100991" y="0"/>
                </a:cubicBezTo>
                <a:cubicBezTo>
                  <a:pt x="7302387" y="-74957"/>
                  <a:pt x="7319422" y="10573"/>
                  <a:pt x="7416298" y="0"/>
                </a:cubicBezTo>
                <a:cubicBezTo>
                  <a:pt x="7513174" y="-10573"/>
                  <a:pt x="7705192" y="37407"/>
                  <a:pt x="7903592" y="0"/>
                </a:cubicBezTo>
                <a:cubicBezTo>
                  <a:pt x="8101992" y="-37407"/>
                  <a:pt x="8627645" y="96275"/>
                  <a:pt x="8820851" y="0"/>
                </a:cubicBezTo>
                <a:cubicBezTo>
                  <a:pt x="8933197" y="-30925"/>
                  <a:pt x="9030410" y="105910"/>
                  <a:pt x="9042400" y="221549"/>
                </a:cubicBezTo>
                <a:cubicBezTo>
                  <a:pt x="9090930" y="445143"/>
                  <a:pt x="9017807" y="466341"/>
                  <a:pt x="9042400" y="682356"/>
                </a:cubicBezTo>
                <a:cubicBezTo>
                  <a:pt x="9066993" y="898371"/>
                  <a:pt x="9004780" y="958495"/>
                  <a:pt x="9042400" y="1107717"/>
                </a:cubicBezTo>
                <a:cubicBezTo>
                  <a:pt x="9035215" y="1199996"/>
                  <a:pt x="8933960" y="1331884"/>
                  <a:pt x="8820851" y="1329266"/>
                </a:cubicBezTo>
                <a:cubicBezTo>
                  <a:pt x="8667771" y="1368375"/>
                  <a:pt x="8503641" y="1305118"/>
                  <a:pt x="8419550" y="1329266"/>
                </a:cubicBezTo>
                <a:cubicBezTo>
                  <a:pt x="8335459" y="1353414"/>
                  <a:pt x="8055784" y="1305644"/>
                  <a:pt x="7760270" y="1329266"/>
                </a:cubicBezTo>
                <a:cubicBezTo>
                  <a:pt x="7464756" y="1352888"/>
                  <a:pt x="7492634" y="1309995"/>
                  <a:pt x="7358970" y="1329266"/>
                </a:cubicBezTo>
                <a:cubicBezTo>
                  <a:pt x="7225306" y="1348537"/>
                  <a:pt x="6996116" y="1327425"/>
                  <a:pt x="6871676" y="1329266"/>
                </a:cubicBezTo>
                <a:cubicBezTo>
                  <a:pt x="6747236" y="1331107"/>
                  <a:pt x="6297151" y="1305807"/>
                  <a:pt x="6126403" y="1329266"/>
                </a:cubicBezTo>
                <a:cubicBezTo>
                  <a:pt x="5955655" y="1352725"/>
                  <a:pt x="5771960" y="1328464"/>
                  <a:pt x="5639109" y="1329266"/>
                </a:cubicBezTo>
                <a:cubicBezTo>
                  <a:pt x="5506258" y="1330068"/>
                  <a:pt x="5187347" y="1271692"/>
                  <a:pt x="4979829" y="1329266"/>
                </a:cubicBezTo>
                <a:cubicBezTo>
                  <a:pt x="4772311" y="1386840"/>
                  <a:pt x="4775314" y="1325422"/>
                  <a:pt x="4664522" y="1329266"/>
                </a:cubicBezTo>
                <a:cubicBezTo>
                  <a:pt x="4553730" y="1333110"/>
                  <a:pt x="4212055" y="1272487"/>
                  <a:pt x="4091235" y="1329266"/>
                </a:cubicBezTo>
                <a:cubicBezTo>
                  <a:pt x="3970415" y="1386045"/>
                  <a:pt x="3578780" y="1268237"/>
                  <a:pt x="3345962" y="1329266"/>
                </a:cubicBezTo>
                <a:cubicBezTo>
                  <a:pt x="3113144" y="1390295"/>
                  <a:pt x="2849667" y="1279117"/>
                  <a:pt x="2686682" y="1329266"/>
                </a:cubicBezTo>
                <a:cubicBezTo>
                  <a:pt x="2523697" y="1379415"/>
                  <a:pt x="2280251" y="1286837"/>
                  <a:pt x="2113395" y="1329266"/>
                </a:cubicBezTo>
                <a:cubicBezTo>
                  <a:pt x="1946539" y="1371695"/>
                  <a:pt x="1884107" y="1292035"/>
                  <a:pt x="1798088" y="1329266"/>
                </a:cubicBezTo>
                <a:cubicBezTo>
                  <a:pt x="1712069" y="1366497"/>
                  <a:pt x="1259953" y="1259770"/>
                  <a:pt x="1052815" y="1329266"/>
                </a:cubicBezTo>
                <a:cubicBezTo>
                  <a:pt x="845677" y="1398762"/>
                  <a:pt x="454240" y="1257298"/>
                  <a:pt x="221549" y="1329266"/>
                </a:cubicBezTo>
                <a:cubicBezTo>
                  <a:pt x="82873" y="1310954"/>
                  <a:pt x="-1815" y="1200026"/>
                  <a:pt x="0" y="1107717"/>
                </a:cubicBezTo>
                <a:cubicBezTo>
                  <a:pt x="-21945" y="1010271"/>
                  <a:pt x="26121" y="797066"/>
                  <a:pt x="0" y="655771"/>
                </a:cubicBezTo>
                <a:cubicBezTo>
                  <a:pt x="-26121" y="514476"/>
                  <a:pt x="27241" y="328623"/>
                  <a:pt x="0" y="22154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3561561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D061C9-D6CB-88E6-048C-495E9BE23B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73" y="4309533"/>
            <a:ext cx="1755800" cy="21093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4D72F8-983F-FCFE-D509-F107FDD3EC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9701" y="307890"/>
            <a:ext cx="919626" cy="110482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1DC288-E806-DF4A-EE7A-381F385DFD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94024" y="563340"/>
            <a:ext cx="585210" cy="89111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64F354-CB7D-CAD5-3A92-4D86C745B9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262" y="5522986"/>
            <a:ext cx="804742" cy="12254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8A838FA-C440-89EC-EE24-1FF0213B15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9726" y="2610580"/>
            <a:ext cx="1682642" cy="25239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85DF544-80DD-2420-3C5B-C07EAF0826A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2435" y="94945"/>
            <a:ext cx="862485" cy="12937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29689F4-61AA-A2BC-67CE-7ACE6D32BEE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1051" y="3301787"/>
            <a:ext cx="1274174" cy="19143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0EB446-78F5-7667-CD8E-DDAD5C06138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39309" y="208627"/>
            <a:ext cx="790655" cy="11878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6F574B0-D5B9-7452-F10E-95F470E535E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7150" y="4233429"/>
            <a:ext cx="1938696" cy="23166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36EDAF1-D0C3-C29E-D39B-F641D84ECAC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819204" y="184434"/>
            <a:ext cx="999106" cy="1193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EA76774-7696-407D-F0CD-346E79D2075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733" y="3933765"/>
            <a:ext cx="1969179" cy="23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F4D320A-6F85-5394-CB74-DEFD99C010C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60312" y="188151"/>
            <a:ext cx="1194387" cy="14014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5F74F6-C9CA-6DCC-8FF3-756742720B2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1520" r="15898" b="11982"/>
          <a:stretch>
            <a:fillRect/>
          </a:stretch>
        </p:blipFill>
        <p:spPr>
          <a:xfrm flipH="1">
            <a:off x="313264" y="4309533"/>
            <a:ext cx="1751543" cy="2108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1AE829-7EB4-9907-344D-B366A3FDF58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7882" r="22531"/>
          <a:stretch>
            <a:fillRect/>
          </a:stretch>
        </p:blipFill>
        <p:spPr>
          <a:xfrm>
            <a:off x="2455373" y="5523441"/>
            <a:ext cx="804333" cy="12244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771041-D8FE-DED0-F24E-35562339E93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62305" y1="21191" x2="64355" y2="26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5" r="17537"/>
          <a:stretch>
            <a:fillRect/>
          </a:stretch>
        </p:blipFill>
        <p:spPr>
          <a:xfrm>
            <a:off x="6925733" y="3998381"/>
            <a:ext cx="1970377" cy="23114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8FE5FB-DF66-3A05-CCA5-7D7534CC5A8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7813" b="93555" l="9961" r="89844">
                        <a14:foregroundMark x1="57422" y1="93555" x2="55469" y2="87793"/>
                        <a14:foregroundMark x1="40332" y1="7813" x2="46582" y2="8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14938" b="2841"/>
          <a:stretch>
            <a:fillRect/>
          </a:stretch>
        </p:blipFill>
        <p:spPr>
          <a:xfrm>
            <a:off x="2287056" y="2610580"/>
            <a:ext cx="1683811" cy="25237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914EA-E594-5E0E-1D78-486813E2A14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3" t="10658" r="12822" b="12804"/>
          <a:stretch>
            <a:fillRect/>
          </a:stretch>
        </p:blipFill>
        <p:spPr>
          <a:xfrm>
            <a:off x="4013566" y="4309533"/>
            <a:ext cx="1942280" cy="23114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14442E-18C1-E393-87C3-E8C4CA6A959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9766" b="90234" l="9961" r="89844">
                        <a14:foregroundMark x1="51074" y1="9766" x2="57617" y2="9863"/>
                        <a14:foregroundMark x1="53809" y1="14355" x2="54297" y2="22852"/>
                        <a14:foregroundMark x1="38477" y1="90234" x2="38477" y2="90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18521"/>
          <a:stretch>
            <a:fillRect/>
          </a:stretch>
        </p:blipFill>
        <p:spPr>
          <a:xfrm>
            <a:off x="5589564" y="3350680"/>
            <a:ext cx="1275343" cy="1917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гусь домашний">
            <a:hlinkClick r:id="" action="ppaction://media"/>
            <a:extLst>
              <a:ext uri="{FF2B5EF4-FFF2-40B4-BE49-F238E27FC236}">
                <a16:creationId xmlns:a16="http://schemas.microsoft.com/office/drawing/2014/main" id="{A5BC339A-80B1-C407-6095-286BD3D3C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70191" y="1789110"/>
            <a:ext cx="487363" cy="487363"/>
          </a:xfrm>
          <a:prstGeom prst="rect">
            <a:avLst/>
          </a:prstGeom>
        </p:spPr>
      </p:pic>
      <p:pic>
        <p:nvPicPr>
          <p:cNvPr id="34" name="индюк">
            <a:hlinkClick r:id="" action="ppaction://media"/>
            <a:extLst>
              <a:ext uri="{FF2B5EF4-FFF2-40B4-BE49-F238E27FC236}">
                <a16:creationId xmlns:a16="http://schemas.microsoft.com/office/drawing/2014/main" id="{C0C0E38A-4C24-A4C0-64A7-71621A535E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7192850" y="1832502"/>
            <a:ext cx="487363" cy="487363"/>
          </a:xfrm>
          <a:prstGeom prst="rect">
            <a:avLst/>
          </a:prstGeom>
        </p:spPr>
      </p:pic>
      <p:pic>
        <p:nvPicPr>
          <p:cNvPr id="35" name="курица">
            <a:hlinkClick r:id="" action="ppaction://media"/>
            <a:extLst>
              <a:ext uri="{FF2B5EF4-FFF2-40B4-BE49-F238E27FC236}">
                <a16:creationId xmlns:a16="http://schemas.microsoft.com/office/drawing/2014/main" id="{EFC10B72-414B-6758-4EA5-934BA367AB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5589564" y="1789110"/>
            <a:ext cx="487363" cy="487363"/>
          </a:xfrm>
          <a:prstGeom prst="rect">
            <a:avLst/>
          </a:prstGeom>
        </p:spPr>
      </p:pic>
      <p:pic>
        <p:nvPicPr>
          <p:cNvPr id="36" name="петух">
            <a:hlinkClick r:id="" action="ppaction://media"/>
            <a:extLst>
              <a:ext uri="{FF2B5EF4-FFF2-40B4-BE49-F238E27FC236}">
                <a16:creationId xmlns:a16="http://schemas.microsoft.com/office/drawing/2014/main" id="{2AAC37B2-6CD2-0292-565E-D75783890B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051010" y="1789110"/>
            <a:ext cx="487363" cy="487363"/>
          </a:xfrm>
          <a:prstGeom prst="rect">
            <a:avLst/>
          </a:prstGeom>
        </p:spPr>
      </p:pic>
      <p:pic>
        <p:nvPicPr>
          <p:cNvPr id="37" name="утка">
            <a:hlinkClick r:id="" action="ppaction://media"/>
            <a:extLst>
              <a:ext uri="{FF2B5EF4-FFF2-40B4-BE49-F238E27FC236}">
                <a16:creationId xmlns:a16="http://schemas.microsoft.com/office/drawing/2014/main" id="{A3A67626-DC65-9160-21A9-E4604540D12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2390814" y="1781275"/>
            <a:ext cx="487363" cy="487363"/>
          </a:xfrm>
          <a:prstGeom prst="rect">
            <a:avLst/>
          </a:prstGeom>
        </p:spPr>
      </p:pic>
      <p:pic>
        <p:nvPicPr>
          <p:cNvPr id="38" name="цыплёнок">
            <a:hlinkClick r:id="" action="ppaction://media"/>
            <a:extLst>
              <a:ext uri="{FF2B5EF4-FFF2-40B4-BE49-F238E27FC236}">
                <a16:creationId xmlns:a16="http://schemas.microsoft.com/office/drawing/2014/main" id="{52FB8543-DE84-1784-ADC6-5064801A0C3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8442947" y="18305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8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1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4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5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7FA05EE-C53B-4913-B06F-A9394C3E40C9}"/>
</file>

<file path=customXml/itemProps2.xml><?xml version="1.0" encoding="utf-8"?>
<ds:datastoreItem xmlns:ds="http://schemas.openxmlformats.org/officeDocument/2006/customXml" ds:itemID="{B24B8139-DF33-4F63-9F6C-053CE76BDC33}"/>
</file>

<file path=customXml/itemProps3.xml><?xml version="1.0" encoding="utf-8"?>
<ds:datastoreItem xmlns:ds="http://schemas.openxmlformats.org/officeDocument/2006/customXml" ds:itemID="{99B370A3-8AF1-431D-A70A-A65954A848F3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2025-12-03T09:11:59Z</dcterms:created>
  <dcterms:modified xsi:type="dcterms:W3CDTF">2025-12-03T10:06:32Z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