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9A4926-48C7-5515-3E93-1BF594E429D5}" v="4" dt="2025-12-03T08:49:20.634"/>
    <p1510:client id="{CD9E0A97-234D-2593-78E1-B011570A3603}" v="19" dt="2025-12-03T07:46:01.4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202" y="28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A19A4926-48C7-5515-3E93-1BF594E429D5}"/>
    <pc:docChg chg="modSld">
      <pc:chgData name="somovaasya3" userId="S::somovaasya3_gmail.com#ext#@slideedu.onmicrosoft.com::05b36399-d501-4a7b-87fd-615099445ab5" providerId="AD" clId="Web-{A19A4926-48C7-5515-3E93-1BF594E429D5}" dt="2025-12-03T08:49:20.634" v="3"/>
      <pc:docMkLst>
        <pc:docMk/>
      </pc:docMkLst>
      <pc:sldChg chg="modSp addAnim modAnim">
        <pc:chgData name="somovaasya3" userId="S::somovaasya3_gmail.com#ext#@slideedu.onmicrosoft.com::05b36399-d501-4a7b-87fd-615099445ab5" providerId="AD" clId="Web-{A19A4926-48C7-5515-3E93-1BF594E429D5}" dt="2025-12-03T08:49:20.634" v="3"/>
        <pc:sldMkLst>
          <pc:docMk/>
          <pc:sldMk cId="233145485" sldId="258"/>
        </pc:sldMkLst>
        <pc:picChg chg="mod">
          <ac:chgData name="somovaasya3" userId="S::somovaasya3_gmail.com#ext#@slideedu.onmicrosoft.com::05b36399-d501-4a7b-87fd-615099445ab5" providerId="AD" clId="Web-{A19A4926-48C7-5515-3E93-1BF594E429D5}" dt="2025-12-03T08:49:06.993" v="0" actId="1076"/>
          <ac:picMkLst>
            <pc:docMk/>
            <pc:sldMk cId="233145485" sldId="258"/>
            <ac:picMk id="50" creationId="{1B7D9C4D-0615-4672-A779-B63C65598E5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315-6941-4C84-9F19-6102D3AD9C84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E32F-BE49-4347-8501-105AD5327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897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315-6941-4C84-9F19-6102D3AD9C84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E32F-BE49-4347-8501-105AD5327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205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315-6941-4C84-9F19-6102D3AD9C84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E32F-BE49-4347-8501-105AD5327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842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315-6941-4C84-9F19-6102D3AD9C84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E32F-BE49-4347-8501-105AD5327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449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315-6941-4C84-9F19-6102D3AD9C84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E32F-BE49-4347-8501-105AD5327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13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315-6941-4C84-9F19-6102D3AD9C84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E32F-BE49-4347-8501-105AD5327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777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315-6941-4C84-9F19-6102D3AD9C84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E32F-BE49-4347-8501-105AD5327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257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315-6941-4C84-9F19-6102D3AD9C84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E32F-BE49-4347-8501-105AD5327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662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315-6941-4C84-9F19-6102D3AD9C84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E32F-BE49-4347-8501-105AD5327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697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315-6941-4C84-9F19-6102D3AD9C84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E32F-BE49-4347-8501-105AD5327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907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315-6941-4C84-9F19-6102D3AD9C84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E32F-BE49-4347-8501-105AD5327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518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8A315-6941-4C84-9F19-6102D3AD9C84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BE32F-BE49-4347-8501-105AD5327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68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4865" y="0"/>
            <a:ext cx="12236865" cy="6881130"/>
          </a:xfrm>
          <a:prstGeom prst="rect">
            <a:avLst/>
          </a:prstGeom>
        </p:spPr>
      </p:pic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27D7B690-4E75-62B1-C8F9-4D1EA5D9381B}"/>
              </a:ext>
            </a:extLst>
          </p:cNvPr>
          <p:cNvSpPr/>
          <p:nvPr/>
        </p:nvSpPr>
        <p:spPr>
          <a:xfrm>
            <a:off x="144962" y="5074976"/>
            <a:ext cx="9432012" cy="1127038"/>
          </a:xfrm>
          <a:prstGeom prst="roundRect">
            <a:avLst/>
          </a:prstGeom>
          <a:solidFill>
            <a:schemeClr val="bg1">
              <a:alpha val="4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CB9E2743-BBC3-76DC-3B48-02A7645D3A4F}"/>
              </a:ext>
            </a:extLst>
          </p:cNvPr>
          <p:cNvSpPr/>
          <p:nvPr/>
        </p:nvSpPr>
        <p:spPr>
          <a:xfrm>
            <a:off x="144962" y="3831236"/>
            <a:ext cx="9432012" cy="1127038"/>
          </a:xfrm>
          <a:prstGeom prst="roundRect">
            <a:avLst/>
          </a:prstGeom>
          <a:solidFill>
            <a:schemeClr val="bg1">
              <a:alpha val="4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89A53E3F-F048-D1DA-746C-E7CF05321256}"/>
              </a:ext>
            </a:extLst>
          </p:cNvPr>
          <p:cNvSpPr/>
          <p:nvPr/>
        </p:nvSpPr>
        <p:spPr>
          <a:xfrm>
            <a:off x="109060" y="2630564"/>
            <a:ext cx="9432013" cy="1127038"/>
          </a:xfrm>
          <a:prstGeom prst="roundRect">
            <a:avLst/>
          </a:prstGeom>
          <a:solidFill>
            <a:schemeClr val="bg1">
              <a:alpha val="4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0009B1B8-69EA-1E99-A593-19DB750B61A5}"/>
              </a:ext>
            </a:extLst>
          </p:cNvPr>
          <p:cNvSpPr/>
          <p:nvPr/>
        </p:nvSpPr>
        <p:spPr>
          <a:xfrm>
            <a:off x="109060" y="1420039"/>
            <a:ext cx="9432013" cy="1127038"/>
          </a:xfrm>
          <a:prstGeom prst="roundRect">
            <a:avLst/>
          </a:prstGeom>
          <a:solidFill>
            <a:schemeClr val="bg1">
              <a:alpha val="4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6B18EB5F-6A89-484B-B2C2-88ED96BF8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4050" y="1622046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DAAF1DCC-1ECB-4E20-915F-B499816D9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3502" y="4031625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У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CB0C50DC-63D9-435E-97D3-BC4651FBF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8884" y="2838622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2F804DEE-DE06-439D-9855-54ED756B5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5646" y="5372259"/>
            <a:ext cx="1371600" cy="536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</a:t>
            </a:r>
          </a:p>
        </p:txBody>
      </p:sp>
      <p:sp>
        <p:nvSpPr>
          <p:cNvPr id="10" name="AutoShape 17">
            <a:extLst>
              <a:ext uri="{FF2B5EF4-FFF2-40B4-BE49-F238E27FC236}">
                <a16:creationId xmlns:a16="http://schemas.microsoft.com/office/drawing/2014/main" id="{A61499A2-6503-4AEA-B1D2-614F4780197F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-1257301" y="2231067"/>
            <a:ext cx="12001499" cy="316009"/>
          </a:xfrm>
          <a:prstGeom prst="mathMinus">
            <a:avLst/>
          </a:prstGeom>
          <a:solidFill>
            <a:schemeClr val="accent1">
              <a:lumMod val="75000"/>
            </a:schemeClr>
          </a:solidFill>
          <a:ln w="9525" cap="sq">
            <a:solidFill>
              <a:schemeClr val="accent1">
                <a:lumMod val="75000"/>
              </a:schemeClr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01820"/>
                      <a:gd name="connsiteY0" fmla="*/ 253770 h 1268852"/>
                      <a:gd name="connsiteX1" fmla="*/ 2401820 w 2401820"/>
                      <a:gd name="connsiteY1" fmla="*/ 253770 h 1268852"/>
                      <a:gd name="connsiteX2" fmla="*/ 2401820 w 2401820"/>
                      <a:gd name="connsiteY2" fmla="*/ 1015082 h 1268852"/>
                      <a:gd name="connsiteX3" fmla="*/ 0 w 2401820"/>
                      <a:gd name="connsiteY3" fmla="*/ 1015082 h 1268852"/>
                      <a:gd name="connsiteX4" fmla="*/ 0 w 2401820"/>
                      <a:gd name="connsiteY4" fmla="*/ 253770 h 1268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01820" h="1268852" fill="none" extrusionOk="0">
                        <a:moveTo>
                          <a:pt x="0" y="253770"/>
                        </a:moveTo>
                        <a:cubicBezTo>
                          <a:pt x="907229" y="-579482"/>
                          <a:pt x="1651692" y="995786"/>
                          <a:pt x="2401820" y="253770"/>
                        </a:cubicBezTo>
                        <a:cubicBezTo>
                          <a:pt x="2436325" y="536840"/>
                          <a:pt x="2462088" y="679478"/>
                          <a:pt x="2401820" y="1015082"/>
                        </a:cubicBezTo>
                        <a:cubicBezTo>
                          <a:pt x="1589005" y="1744560"/>
                          <a:pt x="771476" y="209663"/>
                          <a:pt x="0" y="1015082"/>
                        </a:cubicBezTo>
                        <a:cubicBezTo>
                          <a:pt x="33881" y="753975"/>
                          <a:pt x="-11222" y="517986"/>
                          <a:pt x="0" y="253770"/>
                        </a:cubicBezTo>
                        <a:close/>
                      </a:path>
                      <a:path w="2401820" h="1268852" stroke="0" extrusionOk="0">
                        <a:moveTo>
                          <a:pt x="0" y="253770"/>
                        </a:moveTo>
                        <a:cubicBezTo>
                          <a:pt x="602668" y="-714225"/>
                          <a:pt x="1397130" y="1176268"/>
                          <a:pt x="2401820" y="253770"/>
                        </a:cubicBezTo>
                        <a:cubicBezTo>
                          <a:pt x="2379819" y="470978"/>
                          <a:pt x="2394098" y="931811"/>
                          <a:pt x="2401820" y="1015082"/>
                        </a:cubicBezTo>
                        <a:cubicBezTo>
                          <a:pt x="1501868" y="1957999"/>
                          <a:pt x="773264" y="320311"/>
                          <a:pt x="0" y="1015082"/>
                        </a:cubicBezTo>
                        <a:cubicBezTo>
                          <a:pt x="-67526" y="790571"/>
                          <a:pt x="-21499" y="427409"/>
                          <a:pt x="0" y="25377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sp>
        <p:nvSpPr>
          <p:cNvPr id="36" name="Rectangle 45">
            <a:extLst>
              <a:ext uri="{FF2B5EF4-FFF2-40B4-BE49-F238E27FC236}">
                <a16:creationId xmlns:a16="http://schemas.microsoft.com/office/drawing/2014/main" id="{04D3FF86-2EF8-4D12-9A50-777F2E135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188" y="5327012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</a:t>
            </a:r>
          </a:p>
        </p:txBody>
      </p:sp>
      <p:sp>
        <p:nvSpPr>
          <p:cNvPr id="28" name="Rectangle 35">
            <a:extLst>
              <a:ext uri="{FF2B5EF4-FFF2-40B4-BE49-F238E27FC236}">
                <a16:creationId xmlns:a16="http://schemas.microsoft.com/office/drawing/2014/main" id="{258759F4-2B98-4D26-807E-34C06AC2A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5" y="2838622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AB87ADC-9C6E-4516-B9A4-A19AE6BF80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219" y="3914833"/>
            <a:ext cx="2574278" cy="257427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33720904-1AB4-44B8-94D5-ED34C53343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0" y="162590"/>
            <a:ext cx="826343" cy="750167"/>
          </a:xfrm>
          <a:prstGeom prst="rect">
            <a:avLst/>
          </a:prstGeom>
        </p:spPr>
      </p:pic>
      <p:sp>
        <p:nvSpPr>
          <p:cNvPr id="56" name="Rectangle 10">
            <a:extLst>
              <a:ext uri="{FF2B5EF4-FFF2-40B4-BE49-F238E27FC236}">
                <a16:creationId xmlns:a16="http://schemas.microsoft.com/office/drawing/2014/main" id="{52685EEF-A80C-4202-BA59-B108F4844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25" y="1591873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</a:t>
            </a:r>
          </a:p>
        </p:txBody>
      </p:sp>
      <p:sp>
        <p:nvSpPr>
          <p:cNvPr id="57" name="Rectangle 11">
            <a:extLst>
              <a:ext uri="{FF2B5EF4-FFF2-40B4-BE49-F238E27FC236}">
                <a16:creationId xmlns:a16="http://schemas.microsoft.com/office/drawing/2014/main" id="{CC23C0E8-813F-4772-9BB1-12FB4C1F1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024" y="4077127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</a:t>
            </a:r>
          </a:p>
        </p:txBody>
      </p:sp>
      <p:sp>
        <p:nvSpPr>
          <p:cNvPr id="58" name="Rectangle 12">
            <a:extLst>
              <a:ext uri="{FF2B5EF4-FFF2-40B4-BE49-F238E27FC236}">
                <a16:creationId xmlns:a16="http://schemas.microsoft.com/office/drawing/2014/main" id="{9A3DD27F-8213-487C-8547-B47D72C15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024" y="2856978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</a:p>
        </p:txBody>
      </p:sp>
      <p:sp>
        <p:nvSpPr>
          <p:cNvPr id="59" name="Rectangle 13">
            <a:extLst>
              <a:ext uri="{FF2B5EF4-FFF2-40B4-BE49-F238E27FC236}">
                <a16:creationId xmlns:a16="http://schemas.microsoft.com/office/drawing/2014/main" id="{A2E23FDC-D9FD-4DB6-8BB5-1312F9CEF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610" y="5262419"/>
            <a:ext cx="1195332" cy="753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І</a:t>
            </a:r>
          </a:p>
        </p:txBody>
      </p:sp>
      <p:sp>
        <p:nvSpPr>
          <p:cNvPr id="60" name="Rectangle 36">
            <a:extLst>
              <a:ext uri="{FF2B5EF4-FFF2-40B4-BE49-F238E27FC236}">
                <a16:creationId xmlns:a16="http://schemas.microsoft.com/office/drawing/2014/main" id="{E77A1DC3-F14A-440A-8E87-FBFE5170D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5400" y="1639859"/>
            <a:ext cx="106680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</a:t>
            </a:r>
          </a:p>
        </p:txBody>
      </p:sp>
      <p:sp>
        <p:nvSpPr>
          <p:cNvPr id="61" name="Rectangle 36">
            <a:extLst>
              <a:ext uri="{FF2B5EF4-FFF2-40B4-BE49-F238E27FC236}">
                <a16:creationId xmlns:a16="http://schemas.microsoft.com/office/drawing/2014/main" id="{8CB3BDB0-26BF-4329-BCE1-0A7C6A420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0234" y="2789664"/>
            <a:ext cx="106680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</a:t>
            </a:r>
          </a:p>
        </p:txBody>
      </p:sp>
      <p:sp>
        <p:nvSpPr>
          <p:cNvPr id="62" name="Rectangle 36">
            <a:extLst>
              <a:ext uri="{FF2B5EF4-FFF2-40B4-BE49-F238E27FC236}">
                <a16:creationId xmlns:a16="http://schemas.microsoft.com/office/drawing/2014/main" id="{E20CA928-6814-48A5-8361-169765CE8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3925" y="4040710"/>
            <a:ext cx="106680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</a:t>
            </a:r>
          </a:p>
        </p:txBody>
      </p:sp>
      <p:sp>
        <p:nvSpPr>
          <p:cNvPr id="63" name="Rectangle 36">
            <a:extLst>
              <a:ext uri="{FF2B5EF4-FFF2-40B4-BE49-F238E27FC236}">
                <a16:creationId xmlns:a16="http://schemas.microsoft.com/office/drawing/2014/main" id="{E6462FCC-4589-47D3-8889-95849F916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6996" y="5305904"/>
            <a:ext cx="106680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</a:t>
            </a:r>
          </a:p>
        </p:txBody>
      </p:sp>
      <p:sp>
        <p:nvSpPr>
          <p:cNvPr id="26" name="Rectangle 33">
            <a:extLst>
              <a:ext uri="{FF2B5EF4-FFF2-40B4-BE49-F238E27FC236}">
                <a16:creationId xmlns:a16="http://schemas.microsoft.com/office/drawing/2014/main" id="{A10A9AA1-B343-42DF-A34C-EA35A2FDA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8" y="3921132"/>
            <a:ext cx="1525761" cy="1035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</a:t>
            </a:r>
          </a:p>
        </p:txBody>
      </p:sp>
      <p:sp>
        <p:nvSpPr>
          <p:cNvPr id="29" name="Rectangle 36">
            <a:extLst>
              <a:ext uri="{FF2B5EF4-FFF2-40B4-BE49-F238E27FC236}">
                <a16:creationId xmlns:a16="http://schemas.microsoft.com/office/drawing/2014/main" id="{9B642EC4-EF3C-4BF0-81CA-C7BCE6FE6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824" y="1573651"/>
            <a:ext cx="106680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</a:t>
            </a:r>
          </a:p>
        </p:txBody>
      </p:sp>
      <p:sp>
        <p:nvSpPr>
          <p:cNvPr id="44" name="AutoShape 17">
            <a:extLst>
              <a:ext uri="{FF2B5EF4-FFF2-40B4-BE49-F238E27FC236}">
                <a16:creationId xmlns:a16="http://schemas.microsoft.com/office/drawing/2014/main" id="{88EC96DC-225B-5F3B-F145-677F9033174B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-1128714" y="3456167"/>
            <a:ext cx="11872909" cy="329864"/>
          </a:xfrm>
          <a:prstGeom prst="mathMinus">
            <a:avLst/>
          </a:prstGeom>
          <a:solidFill>
            <a:schemeClr val="accent1">
              <a:lumMod val="75000"/>
            </a:schemeClr>
          </a:solidFill>
          <a:ln w="9525" cap="sq">
            <a:solidFill>
              <a:schemeClr val="accent1">
                <a:lumMod val="75000"/>
              </a:schemeClr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01820"/>
                      <a:gd name="connsiteY0" fmla="*/ 253770 h 1268852"/>
                      <a:gd name="connsiteX1" fmla="*/ 2401820 w 2401820"/>
                      <a:gd name="connsiteY1" fmla="*/ 253770 h 1268852"/>
                      <a:gd name="connsiteX2" fmla="*/ 2401820 w 2401820"/>
                      <a:gd name="connsiteY2" fmla="*/ 1015082 h 1268852"/>
                      <a:gd name="connsiteX3" fmla="*/ 0 w 2401820"/>
                      <a:gd name="connsiteY3" fmla="*/ 1015082 h 1268852"/>
                      <a:gd name="connsiteX4" fmla="*/ 0 w 2401820"/>
                      <a:gd name="connsiteY4" fmla="*/ 253770 h 1268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01820" h="1268852" fill="none" extrusionOk="0">
                        <a:moveTo>
                          <a:pt x="0" y="253770"/>
                        </a:moveTo>
                        <a:cubicBezTo>
                          <a:pt x="907229" y="-579482"/>
                          <a:pt x="1651692" y="995786"/>
                          <a:pt x="2401820" y="253770"/>
                        </a:cubicBezTo>
                        <a:cubicBezTo>
                          <a:pt x="2436325" y="536840"/>
                          <a:pt x="2462088" y="679478"/>
                          <a:pt x="2401820" y="1015082"/>
                        </a:cubicBezTo>
                        <a:cubicBezTo>
                          <a:pt x="1589005" y="1744560"/>
                          <a:pt x="771476" y="209663"/>
                          <a:pt x="0" y="1015082"/>
                        </a:cubicBezTo>
                        <a:cubicBezTo>
                          <a:pt x="33881" y="753975"/>
                          <a:pt x="-11222" y="517986"/>
                          <a:pt x="0" y="253770"/>
                        </a:cubicBezTo>
                        <a:close/>
                      </a:path>
                      <a:path w="2401820" h="1268852" stroke="0" extrusionOk="0">
                        <a:moveTo>
                          <a:pt x="0" y="253770"/>
                        </a:moveTo>
                        <a:cubicBezTo>
                          <a:pt x="602668" y="-714225"/>
                          <a:pt x="1397130" y="1176268"/>
                          <a:pt x="2401820" y="253770"/>
                        </a:cubicBezTo>
                        <a:cubicBezTo>
                          <a:pt x="2379819" y="470978"/>
                          <a:pt x="2394098" y="931811"/>
                          <a:pt x="2401820" y="1015082"/>
                        </a:cubicBezTo>
                        <a:cubicBezTo>
                          <a:pt x="1501868" y="1957999"/>
                          <a:pt x="773264" y="320311"/>
                          <a:pt x="0" y="1015082"/>
                        </a:cubicBezTo>
                        <a:cubicBezTo>
                          <a:pt x="-67526" y="790571"/>
                          <a:pt x="-21499" y="427409"/>
                          <a:pt x="0" y="25377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sp>
        <p:nvSpPr>
          <p:cNvPr id="45" name="AutoShape 17">
            <a:extLst>
              <a:ext uri="{FF2B5EF4-FFF2-40B4-BE49-F238E27FC236}">
                <a16:creationId xmlns:a16="http://schemas.microsoft.com/office/drawing/2014/main" id="{D0B6DB56-AB4B-9791-B170-D5A3CA3B6899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-1193008" y="4722181"/>
            <a:ext cx="11872912" cy="253094"/>
          </a:xfrm>
          <a:prstGeom prst="mathMinus">
            <a:avLst/>
          </a:prstGeom>
          <a:solidFill>
            <a:schemeClr val="accent1">
              <a:lumMod val="75000"/>
            </a:schemeClr>
          </a:solidFill>
          <a:ln w="9525" cap="sq">
            <a:solidFill>
              <a:schemeClr val="accent1">
                <a:lumMod val="75000"/>
              </a:schemeClr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01820"/>
                      <a:gd name="connsiteY0" fmla="*/ 253770 h 1268852"/>
                      <a:gd name="connsiteX1" fmla="*/ 2401820 w 2401820"/>
                      <a:gd name="connsiteY1" fmla="*/ 253770 h 1268852"/>
                      <a:gd name="connsiteX2" fmla="*/ 2401820 w 2401820"/>
                      <a:gd name="connsiteY2" fmla="*/ 1015082 h 1268852"/>
                      <a:gd name="connsiteX3" fmla="*/ 0 w 2401820"/>
                      <a:gd name="connsiteY3" fmla="*/ 1015082 h 1268852"/>
                      <a:gd name="connsiteX4" fmla="*/ 0 w 2401820"/>
                      <a:gd name="connsiteY4" fmla="*/ 253770 h 1268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01820" h="1268852" fill="none" extrusionOk="0">
                        <a:moveTo>
                          <a:pt x="0" y="253770"/>
                        </a:moveTo>
                        <a:cubicBezTo>
                          <a:pt x="907229" y="-579482"/>
                          <a:pt x="1651692" y="995786"/>
                          <a:pt x="2401820" y="253770"/>
                        </a:cubicBezTo>
                        <a:cubicBezTo>
                          <a:pt x="2436325" y="536840"/>
                          <a:pt x="2462088" y="679478"/>
                          <a:pt x="2401820" y="1015082"/>
                        </a:cubicBezTo>
                        <a:cubicBezTo>
                          <a:pt x="1589005" y="1744560"/>
                          <a:pt x="771476" y="209663"/>
                          <a:pt x="0" y="1015082"/>
                        </a:cubicBezTo>
                        <a:cubicBezTo>
                          <a:pt x="33881" y="753975"/>
                          <a:pt x="-11222" y="517986"/>
                          <a:pt x="0" y="253770"/>
                        </a:cubicBezTo>
                        <a:close/>
                      </a:path>
                      <a:path w="2401820" h="1268852" stroke="0" extrusionOk="0">
                        <a:moveTo>
                          <a:pt x="0" y="253770"/>
                        </a:moveTo>
                        <a:cubicBezTo>
                          <a:pt x="602668" y="-714225"/>
                          <a:pt x="1397130" y="1176268"/>
                          <a:pt x="2401820" y="253770"/>
                        </a:cubicBezTo>
                        <a:cubicBezTo>
                          <a:pt x="2379819" y="470978"/>
                          <a:pt x="2394098" y="931811"/>
                          <a:pt x="2401820" y="1015082"/>
                        </a:cubicBezTo>
                        <a:cubicBezTo>
                          <a:pt x="1501868" y="1957999"/>
                          <a:pt x="773264" y="320311"/>
                          <a:pt x="0" y="1015082"/>
                        </a:cubicBezTo>
                        <a:cubicBezTo>
                          <a:pt x="-67526" y="790571"/>
                          <a:pt x="-21499" y="427409"/>
                          <a:pt x="0" y="25377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sp>
        <p:nvSpPr>
          <p:cNvPr id="46" name="AutoShape 17">
            <a:extLst>
              <a:ext uri="{FF2B5EF4-FFF2-40B4-BE49-F238E27FC236}">
                <a16:creationId xmlns:a16="http://schemas.microsoft.com/office/drawing/2014/main" id="{07F9EB0F-B29C-FE64-CD5E-57F354463AC9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-1128720" y="5909626"/>
            <a:ext cx="12001497" cy="292387"/>
          </a:xfrm>
          <a:prstGeom prst="mathMinus">
            <a:avLst/>
          </a:prstGeom>
          <a:solidFill>
            <a:schemeClr val="accent1">
              <a:lumMod val="75000"/>
            </a:schemeClr>
          </a:solidFill>
          <a:ln w="9525" cap="sq">
            <a:solidFill>
              <a:schemeClr val="accent1">
                <a:lumMod val="75000"/>
              </a:schemeClr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01820"/>
                      <a:gd name="connsiteY0" fmla="*/ 253770 h 1268852"/>
                      <a:gd name="connsiteX1" fmla="*/ 2401820 w 2401820"/>
                      <a:gd name="connsiteY1" fmla="*/ 253770 h 1268852"/>
                      <a:gd name="connsiteX2" fmla="*/ 2401820 w 2401820"/>
                      <a:gd name="connsiteY2" fmla="*/ 1015082 h 1268852"/>
                      <a:gd name="connsiteX3" fmla="*/ 0 w 2401820"/>
                      <a:gd name="connsiteY3" fmla="*/ 1015082 h 1268852"/>
                      <a:gd name="connsiteX4" fmla="*/ 0 w 2401820"/>
                      <a:gd name="connsiteY4" fmla="*/ 253770 h 1268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01820" h="1268852" fill="none" extrusionOk="0">
                        <a:moveTo>
                          <a:pt x="0" y="253770"/>
                        </a:moveTo>
                        <a:cubicBezTo>
                          <a:pt x="907229" y="-579482"/>
                          <a:pt x="1651692" y="995786"/>
                          <a:pt x="2401820" y="253770"/>
                        </a:cubicBezTo>
                        <a:cubicBezTo>
                          <a:pt x="2436325" y="536840"/>
                          <a:pt x="2462088" y="679478"/>
                          <a:pt x="2401820" y="1015082"/>
                        </a:cubicBezTo>
                        <a:cubicBezTo>
                          <a:pt x="1589005" y="1744560"/>
                          <a:pt x="771476" y="209663"/>
                          <a:pt x="0" y="1015082"/>
                        </a:cubicBezTo>
                        <a:cubicBezTo>
                          <a:pt x="33881" y="753975"/>
                          <a:pt x="-11222" y="517986"/>
                          <a:pt x="0" y="253770"/>
                        </a:cubicBezTo>
                        <a:close/>
                      </a:path>
                      <a:path w="2401820" h="1268852" stroke="0" extrusionOk="0">
                        <a:moveTo>
                          <a:pt x="0" y="253770"/>
                        </a:moveTo>
                        <a:cubicBezTo>
                          <a:pt x="602668" y="-714225"/>
                          <a:pt x="1397130" y="1176268"/>
                          <a:pt x="2401820" y="253770"/>
                        </a:cubicBezTo>
                        <a:cubicBezTo>
                          <a:pt x="2379819" y="470978"/>
                          <a:pt x="2394098" y="931811"/>
                          <a:pt x="2401820" y="1015082"/>
                        </a:cubicBezTo>
                        <a:cubicBezTo>
                          <a:pt x="1501868" y="1957999"/>
                          <a:pt x="773264" y="320311"/>
                          <a:pt x="0" y="1015082"/>
                        </a:cubicBezTo>
                        <a:cubicBezTo>
                          <a:pt x="-67526" y="790571"/>
                          <a:pt x="-21499" y="427409"/>
                          <a:pt x="0" y="25377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1B7D9C4D-0615-4672-A779-B63C65598E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016" y="1861333"/>
            <a:ext cx="3768857" cy="386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4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36" grpId="0"/>
      <p:bldP spid="28" grpId="0"/>
      <p:bldP spid="56" grpId="0"/>
      <p:bldP spid="57" grpId="0"/>
      <p:bldP spid="58" grpId="0"/>
      <p:bldP spid="60" grpId="0"/>
      <p:bldP spid="61" grpId="0"/>
      <p:bldP spid="62" grpId="0"/>
      <p:bldP spid="63" grpId="0"/>
      <p:bldP spid="26" grpId="0"/>
      <p:bldP spid="2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6FE1439-41FF-43BC-9F5B-1BAB7E68D1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8D54B10-FEB4-4D6A-AD7D-D0D55E634D1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598542-E2AF-481D-BA5B-C2E49BF7489A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17</Words>
  <Application>Microsoft Office PowerPoint</Application>
  <PresentationFormat>Widescreen</PresentationFormat>
  <Paragraphs>16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Анастасія Сомова</cp:lastModifiedBy>
  <cp:revision>45</cp:revision>
  <dcterms:created xsi:type="dcterms:W3CDTF">2021-11-13T06:56:17Z</dcterms:created>
  <dcterms:modified xsi:type="dcterms:W3CDTF">2025-12-03T08:49:26Z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