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04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69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22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8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530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03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34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1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370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97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58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82A8-EFD8-479A-B770-A1064B7A9C76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BEC9-C63B-4673-AC2A-87FB73BE7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56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" name="Content Placeholder 7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3396344" y="1825625"/>
            <a:ext cx="5799908" cy="4914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14" y="2775343"/>
            <a:ext cx="7272622" cy="494891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30791" y="1634256"/>
            <a:ext cx="4671359" cy="3034937"/>
            <a:chOff x="2623418" y="1060421"/>
            <a:chExt cx="3058938" cy="1957769"/>
          </a:xfrm>
          <a:effectLst>
            <a:glow rad="177800">
              <a:schemeClr val="tx1"/>
            </a:glow>
          </a:effectLst>
        </p:grpSpPr>
        <p:grpSp>
          <p:nvGrpSpPr>
            <p:cNvPr id="8" name="Group 7"/>
            <p:cNvGrpSpPr/>
            <p:nvPr/>
          </p:nvGrpSpPr>
          <p:grpSpPr>
            <a:xfrm>
              <a:off x="2623418" y="1060421"/>
              <a:ext cx="3058938" cy="1957769"/>
              <a:chOff x="2631647" y="3133379"/>
              <a:chExt cx="3058938" cy="195776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1647" y="3133379"/>
                <a:ext cx="1957769" cy="195776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7684" y="3707066"/>
                <a:ext cx="1392901" cy="1073219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450" y="2011031"/>
              <a:ext cx="613168" cy="5405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849" y="1874204"/>
              <a:ext cx="856182" cy="85867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127" y="2947061"/>
            <a:ext cx="3792892" cy="379289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89" y="0"/>
            <a:ext cx="1238572" cy="12385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6" y="319871"/>
            <a:ext cx="2709216" cy="281987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760911" y="1673807"/>
            <a:ext cx="4570185" cy="2957756"/>
            <a:chOff x="7959391" y="3198991"/>
            <a:chExt cx="4570185" cy="2957756"/>
          </a:xfrm>
        </p:grpSpPr>
        <p:grpSp>
          <p:nvGrpSpPr>
            <p:cNvPr id="37" name="Group 36"/>
            <p:cNvGrpSpPr/>
            <p:nvPr/>
          </p:nvGrpSpPr>
          <p:grpSpPr>
            <a:xfrm>
              <a:off x="7959391" y="3198991"/>
              <a:ext cx="4570185" cy="2957756"/>
              <a:chOff x="2800749" y="1559515"/>
              <a:chExt cx="3058938" cy="1957769"/>
            </a:xfrm>
            <a:effectLst>
              <a:glow rad="76200">
                <a:schemeClr val="tx1"/>
              </a:glow>
            </a:effectLst>
          </p:grpSpPr>
          <p:grpSp>
            <p:nvGrpSpPr>
              <p:cNvPr id="38" name="Group 37"/>
              <p:cNvGrpSpPr/>
              <p:nvPr/>
            </p:nvGrpSpPr>
            <p:grpSpPr>
              <a:xfrm>
                <a:off x="2800749" y="1559515"/>
                <a:ext cx="3058938" cy="1957769"/>
                <a:chOff x="2631647" y="3133379"/>
                <a:chExt cx="3058938" cy="1957769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8672" y="2468620"/>
                <a:ext cx="760548" cy="570411"/>
              </a:xfrm>
              <a:prstGeom prst="rect">
                <a:avLst/>
              </a:prstGeom>
              <a:effectLst>
                <a:glow rad="152400">
                  <a:schemeClr val="bg1"/>
                </a:glow>
              </a:effec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6637" y="4668626"/>
              <a:ext cx="874516" cy="874516"/>
            </a:xfrm>
            <a:prstGeom prst="rect">
              <a:avLst/>
            </a:prstGeom>
            <a:effectLst>
              <a:glow rad="1270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3734017" y="1720093"/>
            <a:ext cx="4723966" cy="2878707"/>
            <a:chOff x="658819" y="954189"/>
            <a:chExt cx="4723966" cy="2878707"/>
          </a:xfrm>
        </p:grpSpPr>
        <p:grpSp>
          <p:nvGrpSpPr>
            <p:cNvPr id="44" name="Group 43"/>
            <p:cNvGrpSpPr/>
            <p:nvPr/>
          </p:nvGrpSpPr>
          <p:grpSpPr>
            <a:xfrm>
              <a:off x="658819" y="954189"/>
              <a:ext cx="4723966" cy="2878707"/>
              <a:chOff x="2940802" y="-246127"/>
              <a:chExt cx="3058938" cy="1957769"/>
            </a:xfrm>
            <a:effectLst>
              <a:glow rad="127000">
                <a:schemeClr val="tx1">
                  <a:alpha val="98000"/>
                </a:schemeClr>
              </a:glow>
            </a:effectLst>
          </p:grpSpPr>
          <p:grpSp>
            <p:nvGrpSpPr>
              <p:cNvPr id="46" name="Group 45"/>
              <p:cNvGrpSpPr/>
              <p:nvPr/>
            </p:nvGrpSpPr>
            <p:grpSpPr>
              <a:xfrm>
                <a:off x="2940802" y="-246127"/>
                <a:ext cx="3058938" cy="1957769"/>
                <a:chOff x="2631647" y="3133379"/>
                <a:chExt cx="3058938" cy="1957769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857" y="647858"/>
                <a:ext cx="685458" cy="685458"/>
              </a:xfrm>
              <a:prstGeom prst="rect">
                <a:avLst/>
              </a:prstGeom>
              <a:effectLst>
                <a:glow rad="165100">
                  <a:schemeClr val="bg1">
                    <a:alpha val="99000"/>
                  </a:schemeClr>
                </a:glow>
              </a:effec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256" y="2320481"/>
              <a:ext cx="998785" cy="998785"/>
            </a:xfrm>
            <a:prstGeom prst="rect">
              <a:avLst/>
            </a:prstGeom>
            <a:effectLst>
              <a:glow rad="1270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3778586" y="1878681"/>
            <a:ext cx="4525762" cy="2778503"/>
            <a:chOff x="2586001" y="-606230"/>
            <a:chExt cx="4525762" cy="2778503"/>
          </a:xfrm>
        </p:grpSpPr>
        <p:grpSp>
          <p:nvGrpSpPr>
            <p:cNvPr id="57" name="Group 56"/>
            <p:cNvGrpSpPr/>
            <p:nvPr/>
          </p:nvGrpSpPr>
          <p:grpSpPr>
            <a:xfrm>
              <a:off x="2586001" y="-606230"/>
              <a:ext cx="4525762" cy="2778503"/>
              <a:chOff x="3106058" y="-14740"/>
              <a:chExt cx="4525762" cy="2778503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106058" y="-14740"/>
                <a:ext cx="4525762" cy="2778503"/>
                <a:chOff x="2631647" y="3133379"/>
                <a:chExt cx="3058938" cy="1957769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918" y="1238572"/>
                <a:ext cx="1071209" cy="1071209"/>
              </a:xfrm>
              <a:prstGeom prst="rect">
                <a:avLst/>
              </a:prstGeom>
              <a:effectLst>
                <a:glow rad="101600">
                  <a:schemeClr val="bg1"/>
                </a:glow>
              </a:effectLst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641" y="747064"/>
              <a:ext cx="779479" cy="779479"/>
            </a:xfrm>
            <a:prstGeom prst="rect">
              <a:avLst/>
            </a:prstGeom>
            <a:effectLst>
              <a:glow rad="1270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3732511" y="1621077"/>
            <a:ext cx="4586494" cy="2956682"/>
            <a:chOff x="1741281" y="4607684"/>
            <a:chExt cx="4586494" cy="2956682"/>
          </a:xfrm>
        </p:grpSpPr>
        <p:grpSp>
          <p:nvGrpSpPr>
            <p:cNvPr id="50" name="Group 49"/>
            <p:cNvGrpSpPr/>
            <p:nvPr/>
          </p:nvGrpSpPr>
          <p:grpSpPr>
            <a:xfrm>
              <a:off x="1741281" y="4607684"/>
              <a:ext cx="4586494" cy="2956682"/>
              <a:chOff x="2013351" y="2888771"/>
              <a:chExt cx="4586494" cy="284372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013351" y="2888771"/>
                <a:ext cx="4586494" cy="2843723"/>
                <a:chOff x="2631647" y="3133379"/>
                <a:chExt cx="3058938" cy="1957769"/>
              </a:xfrm>
            </p:grpSpPr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0588" y="4325094"/>
                <a:ext cx="879183" cy="879183"/>
              </a:xfrm>
              <a:prstGeom prst="rect">
                <a:avLst/>
              </a:prstGeom>
              <a:effectLst>
                <a:glow rad="101600">
                  <a:schemeClr val="bg1"/>
                </a:glow>
              </a:effectLst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280" y="6052319"/>
              <a:ext cx="769534" cy="810318"/>
            </a:xfrm>
            <a:prstGeom prst="rect">
              <a:avLst/>
            </a:prstGeom>
            <a:effectLst>
              <a:glow rad="1270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3849661" y="1772638"/>
            <a:ext cx="4627317" cy="2698706"/>
            <a:chOff x="6690976" y="5252080"/>
            <a:chExt cx="4627317" cy="2698706"/>
          </a:xfrm>
        </p:grpSpPr>
        <p:grpSp>
          <p:nvGrpSpPr>
            <p:cNvPr id="65" name="Group 64"/>
            <p:cNvGrpSpPr/>
            <p:nvPr/>
          </p:nvGrpSpPr>
          <p:grpSpPr>
            <a:xfrm>
              <a:off x="6690976" y="5252080"/>
              <a:ext cx="4627317" cy="2698706"/>
              <a:chOff x="2644340" y="2270680"/>
              <a:chExt cx="3058938" cy="1957769"/>
            </a:xfrm>
            <a:effectLst>
              <a:glow rad="190500">
                <a:schemeClr val="tx1"/>
              </a:glow>
            </a:effectLst>
          </p:grpSpPr>
          <p:grpSp>
            <p:nvGrpSpPr>
              <p:cNvPr id="67" name="Group 66"/>
              <p:cNvGrpSpPr/>
              <p:nvPr/>
            </p:nvGrpSpPr>
            <p:grpSpPr>
              <a:xfrm>
                <a:off x="2644340" y="2270680"/>
                <a:ext cx="3058938" cy="1957769"/>
                <a:chOff x="2631647" y="3133379"/>
                <a:chExt cx="3058938" cy="1957769"/>
              </a:xfrm>
            </p:grpSpPr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1382" y="3233619"/>
                <a:ext cx="560733" cy="56225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462" y="6522047"/>
              <a:ext cx="797003" cy="797003"/>
            </a:xfrm>
            <a:prstGeom prst="rect">
              <a:avLst/>
            </a:prstGeom>
            <a:effectLst>
              <a:glow rad="1270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77" name="Group 76"/>
          <p:cNvGrpSpPr/>
          <p:nvPr/>
        </p:nvGrpSpPr>
        <p:grpSpPr>
          <a:xfrm>
            <a:off x="3785915" y="1646977"/>
            <a:ext cx="4656422" cy="2985536"/>
            <a:chOff x="7461548" y="1137552"/>
            <a:chExt cx="4656422" cy="2985536"/>
          </a:xfrm>
        </p:grpSpPr>
        <p:grpSp>
          <p:nvGrpSpPr>
            <p:cNvPr id="19" name="Group 18"/>
            <p:cNvGrpSpPr/>
            <p:nvPr/>
          </p:nvGrpSpPr>
          <p:grpSpPr>
            <a:xfrm>
              <a:off x="7461548" y="1137552"/>
              <a:ext cx="4656422" cy="2985536"/>
              <a:chOff x="3147077" y="1530240"/>
              <a:chExt cx="3058938" cy="1957769"/>
            </a:xfrm>
            <a:effectLst>
              <a:glow rad="127000">
                <a:schemeClr val="tx1"/>
              </a:glow>
            </a:effectLst>
          </p:grpSpPr>
          <p:grpSp>
            <p:nvGrpSpPr>
              <p:cNvPr id="20" name="Group 19"/>
              <p:cNvGrpSpPr/>
              <p:nvPr/>
            </p:nvGrpSpPr>
            <p:grpSpPr>
              <a:xfrm>
                <a:off x="3147077" y="1530240"/>
                <a:ext cx="3058938" cy="1957769"/>
                <a:chOff x="2631647" y="3133379"/>
                <a:chExt cx="3058938" cy="1957769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8865" y="2337356"/>
                <a:ext cx="934464" cy="934464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4569" y="2515231"/>
              <a:ext cx="947656" cy="947656"/>
            </a:xfrm>
            <a:prstGeom prst="rect">
              <a:avLst/>
            </a:prstGeom>
            <a:effectLst>
              <a:glow rad="1270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33" name="Group 32"/>
          <p:cNvGrpSpPr/>
          <p:nvPr/>
        </p:nvGrpSpPr>
        <p:grpSpPr>
          <a:xfrm>
            <a:off x="3834615" y="1673198"/>
            <a:ext cx="4559022" cy="2956996"/>
            <a:chOff x="7170320" y="-177870"/>
            <a:chExt cx="4559022" cy="2956996"/>
          </a:xfrm>
        </p:grpSpPr>
        <p:grpSp>
          <p:nvGrpSpPr>
            <p:cNvPr id="74" name="Group 73"/>
            <p:cNvGrpSpPr/>
            <p:nvPr/>
          </p:nvGrpSpPr>
          <p:grpSpPr>
            <a:xfrm>
              <a:off x="7170320" y="-177870"/>
              <a:ext cx="4559022" cy="2956996"/>
              <a:chOff x="3845771" y="1602378"/>
              <a:chExt cx="4559022" cy="295699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845771" y="1602378"/>
                <a:ext cx="4559022" cy="2956996"/>
                <a:chOff x="2631647" y="3133379"/>
                <a:chExt cx="3058938" cy="1957769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9262" y="2966677"/>
                <a:ext cx="1101000" cy="1101000"/>
              </a:xfrm>
              <a:prstGeom prst="rect">
                <a:avLst/>
              </a:prstGeom>
              <a:effectLst>
                <a:glow rad="254000">
                  <a:schemeClr val="bg1"/>
                </a:glow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118" y="1223897"/>
              <a:ext cx="1022641" cy="766981"/>
            </a:xfrm>
            <a:prstGeom prst="rect">
              <a:avLst/>
            </a:prstGeom>
            <a:effectLst>
              <a:glow rad="127000">
                <a:schemeClr val="bg1">
                  <a:alpha val="99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9953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207A148-99FF-4420-9B72-2E7CC7348A12}"/>
</file>

<file path=customXml/itemProps2.xml><?xml version="1.0" encoding="utf-8"?>
<ds:datastoreItem xmlns:ds="http://schemas.openxmlformats.org/officeDocument/2006/customXml" ds:itemID="{FDE942F2-A187-42DE-A24D-B7BFBC1FCA79}"/>
</file>

<file path=customXml/itemProps3.xml><?xml version="1.0" encoding="utf-8"?>
<ds:datastoreItem xmlns:ds="http://schemas.openxmlformats.org/officeDocument/2006/customXml" ds:itemID="{794815D9-0D4D-4C4E-AFCE-556447745E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2025-12-02T10:22:27Z</dcterms:created>
  <dcterms:modified xsi:type="dcterms:W3CDTF">2025-12-02T10:22:35Z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