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854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47" y="-212701"/>
            <a:ext cx="13220795" cy="7419745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787EEA-7210-EB98-26DC-46D8D5B3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55" y="3687097"/>
            <a:ext cx="2974258" cy="297425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82" y="3377380"/>
            <a:ext cx="3829665" cy="382966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ПРИШЛА В 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гончарные изделия, керамика, керамический, кувш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35" y="1266862"/>
              <a:ext cx="1050366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аксессуар, чехол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48" y="377841"/>
              <a:ext cx="1056886" cy="105688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2" y="167619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СЕБЕ 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2" y="354674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ПОДРУГЕ КУПИЛА КОШКУ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МАМЕ КУПИЛА КУВШИН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ПАПЕ КУПИЛА КОШЕЛЁК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БАБУШКЕ РАКУШКУ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804871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ДЕДУШКЕ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93846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1937939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84" y="-275599"/>
            <a:ext cx="67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5 -0.15579 L -0.80378 -0.1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C1D409-D2FA-41F1-8CA5-24FFC9E1057D}"/>
</file>

<file path=customXml/itemProps2.xml><?xml version="1.0" encoding="utf-8"?>
<ds:datastoreItem xmlns:ds="http://schemas.openxmlformats.org/officeDocument/2006/customXml" ds:itemID="{292165D5-9C19-4295-A527-110E10E24D7B}"/>
</file>

<file path=customXml/itemProps3.xml><?xml version="1.0" encoding="utf-8"?>
<ds:datastoreItem xmlns:ds="http://schemas.openxmlformats.org/officeDocument/2006/customXml" ds:itemID="{34B47833-62B2-41EA-95F4-00423B6561C9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22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5</cp:revision>
  <dcterms:created xsi:type="dcterms:W3CDTF">2025-11-30T19:09:44Z</dcterms:created>
  <dcterms:modified xsi:type="dcterms:W3CDTF">2025-12-02T09:08:58Z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