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04" y="-424627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74AC58E-B4DA-4ECA-8D86-248D8CA63D97}"/>
</file>

<file path=customXml/itemProps2.xml><?xml version="1.0" encoding="utf-8"?>
<ds:datastoreItem xmlns:ds="http://schemas.openxmlformats.org/officeDocument/2006/customXml" ds:itemID="{1D095262-99D7-49FF-95D3-81F9D860C21C}"/>
</file>

<file path=customXml/itemProps3.xml><?xml version="1.0" encoding="utf-8"?>
<ds:datastoreItem xmlns:ds="http://schemas.openxmlformats.org/officeDocument/2006/customXml" ds:itemID="{CE18F3E5-EFC9-4B6D-81CB-4C09ABF05D07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3</cp:revision>
  <dcterms:created xsi:type="dcterms:W3CDTF">2025-11-30T19:09:44Z</dcterms:created>
  <dcterms:modified xsi:type="dcterms:W3CDTF">2025-12-02T08:10:31Z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