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2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85" y="-59078"/>
            <a:ext cx="12519584" cy="701647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823635" y="2218065"/>
            <a:ext cx="2046293" cy="1149507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rgbClr val="000000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94" y="2069893"/>
            <a:ext cx="1016825" cy="152523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17657" y="2151486"/>
            <a:ext cx="2046293" cy="1149507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rgbClr val="000000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02" y="1979932"/>
            <a:ext cx="1067797" cy="1601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1266" y="2293880"/>
            <a:ext cx="817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/>
              <a:t>Р-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8737584" y="2225020"/>
            <a:ext cx="889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/>
              <a:t>Л-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51" y="3289539"/>
            <a:ext cx="3225510" cy="3225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06" y="3197082"/>
            <a:ext cx="3301948" cy="33019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0" y="188639"/>
            <a:ext cx="975233" cy="975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83" y="1827938"/>
            <a:ext cx="4817116" cy="48171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02" y="2694818"/>
            <a:ext cx="2020667" cy="1732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92" y="2419225"/>
            <a:ext cx="2174212" cy="21742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51" y="2577808"/>
            <a:ext cx="2007639" cy="20076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15" y="2446217"/>
            <a:ext cx="2061714" cy="2061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27" y="2720812"/>
            <a:ext cx="1800458" cy="18004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43" y="2525078"/>
            <a:ext cx="1982853" cy="19828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76" y="2712822"/>
            <a:ext cx="1544092" cy="15440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72" y="2626816"/>
            <a:ext cx="1700516" cy="17005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20" y="2661100"/>
            <a:ext cx="1666232" cy="16662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03" y="2626816"/>
            <a:ext cx="1662949" cy="16629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1" y="2776959"/>
            <a:ext cx="1488939" cy="14889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91" y="1536891"/>
            <a:ext cx="5304487" cy="53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2 -0.00162 L -0.21706 0.295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31 0.02315 L 0.23568 0.309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2.22222E-6 L -0.22943 0.27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3334 0.3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20273 0.2979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1406 0.3178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21159 0.3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22787 0.3189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22448 0.324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23021 0.3263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23763 0.2909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9C35A72-9E64-43A8-ABF9-1F0B9EF44E44}"/>
</file>

<file path=customXml/itemProps2.xml><?xml version="1.0" encoding="utf-8"?>
<ds:datastoreItem xmlns:ds="http://schemas.openxmlformats.org/officeDocument/2006/customXml" ds:itemID="{FE8E19D3-1228-454A-8D41-959A8CBD21FE}"/>
</file>

<file path=customXml/itemProps3.xml><?xml version="1.0" encoding="utf-8"?>
<ds:datastoreItem xmlns:ds="http://schemas.openxmlformats.org/officeDocument/2006/customXml" ds:itemID="{EC9CA204-7B62-4F7C-9F9F-F84FADA008E9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9</cp:revision>
  <dcterms:created xsi:type="dcterms:W3CDTF">2025-11-20T22:17:04Z</dcterms:created>
  <dcterms:modified xsi:type="dcterms:W3CDTF">2025-12-01T23:03:23Z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