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42DD7-82BD-9751-DEF6-9687AE6A7E15}" v="125" dt="2025-12-03T09:48:44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7642DD7-82BD-9751-DEF6-9687AE6A7E15}"/>
    <pc:docChg chg="modSld">
      <pc:chgData name="somovaasya3" userId="S::somovaasya3_gmail.com#ext#@slideedu.onmicrosoft.com::05b36399-d501-4a7b-87fd-615099445ab5" providerId="AD" clId="Web-{C7642DD7-82BD-9751-DEF6-9687AE6A7E15}" dt="2025-12-03T09:48:44.390" v="124" actId="1076"/>
      <pc:docMkLst>
        <pc:docMk/>
      </pc:docMkLst>
      <pc:sldChg chg="modSp">
        <pc:chgData name="somovaasya3" userId="S::somovaasya3_gmail.com#ext#@slideedu.onmicrosoft.com::05b36399-d501-4a7b-87fd-615099445ab5" providerId="AD" clId="Web-{C7642DD7-82BD-9751-DEF6-9687AE6A7E15}" dt="2025-12-03T09:48:44.390" v="124" actId="1076"/>
        <pc:sldMkLst>
          <pc:docMk/>
          <pc:sldMk cId="4050884959" sldId="256"/>
        </pc:sldMkLst>
        <pc:spChg chg="mod">
          <ac:chgData name="somovaasya3" userId="S::somovaasya3_gmail.com#ext#@slideedu.onmicrosoft.com::05b36399-d501-4a7b-87fd-615099445ab5" providerId="AD" clId="Web-{C7642DD7-82BD-9751-DEF6-9687AE6A7E15}" dt="2025-12-03T09:48:13.062" v="117"/>
          <ac:spMkLst>
            <pc:docMk/>
            <pc:sldMk cId="4050884959" sldId="256"/>
            <ac:spMk id="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484" v="80" actId="1076"/>
          <ac:spMkLst>
            <pc:docMk/>
            <pc:sldMk cId="4050884959" sldId="256"/>
            <ac:spMk id="7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484" v="82" actId="1076"/>
          <ac:spMkLst>
            <pc:docMk/>
            <pc:sldMk cId="4050884959" sldId="256"/>
            <ac:spMk id="40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499" v="83" actId="1076"/>
          <ac:spMkLst>
            <pc:docMk/>
            <pc:sldMk cId="4050884959" sldId="256"/>
            <ac:spMk id="4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499" v="84" actId="1076"/>
          <ac:spMkLst>
            <pc:docMk/>
            <pc:sldMk cId="4050884959" sldId="256"/>
            <ac:spMk id="4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15" v="88" actId="1076"/>
          <ac:spMkLst>
            <pc:docMk/>
            <pc:sldMk cId="4050884959" sldId="256"/>
            <ac:spMk id="43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15" v="89" actId="1076"/>
          <ac:spMkLst>
            <pc:docMk/>
            <pc:sldMk cId="4050884959" sldId="256"/>
            <ac:spMk id="44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31" v="90" actId="1076"/>
          <ac:spMkLst>
            <pc:docMk/>
            <pc:sldMk cId="4050884959" sldId="256"/>
            <ac:spMk id="45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31" v="91" actId="1076"/>
          <ac:spMkLst>
            <pc:docMk/>
            <pc:sldMk cId="4050884959" sldId="256"/>
            <ac:spMk id="46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31" v="92" actId="1076"/>
          <ac:spMkLst>
            <pc:docMk/>
            <pc:sldMk cId="4050884959" sldId="256"/>
            <ac:spMk id="47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62" v="96" actId="1076"/>
          <ac:spMkLst>
            <pc:docMk/>
            <pc:sldMk cId="4050884959" sldId="256"/>
            <ac:spMk id="48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62" v="97" actId="1076"/>
          <ac:spMkLst>
            <pc:docMk/>
            <pc:sldMk cId="4050884959" sldId="256"/>
            <ac:spMk id="49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62" v="98" actId="1076"/>
          <ac:spMkLst>
            <pc:docMk/>
            <pc:sldMk cId="4050884959" sldId="256"/>
            <ac:spMk id="50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77" v="99" actId="1076"/>
          <ac:spMkLst>
            <pc:docMk/>
            <pc:sldMk cId="4050884959" sldId="256"/>
            <ac:spMk id="5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77" v="100" actId="1076"/>
          <ac:spMkLst>
            <pc:docMk/>
            <pc:sldMk cId="4050884959" sldId="256"/>
            <ac:spMk id="5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77" v="101" actId="1076"/>
          <ac:spMkLst>
            <pc:docMk/>
            <pc:sldMk cId="4050884959" sldId="256"/>
            <ac:spMk id="53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7:54.593" v="102" actId="1076"/>
          <ac:spMkLst>
            <pc:docMk/>
            <pc:sldMk cId="4050884959" sldId="256"/>
            <ac:spMk id="54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8:30.515" v="119"/>
          <ac:spMkLst>
            <pc:docMk/>
            <pc:sldMk cId="4050884959" sldId="256"/>
            <ac:spMk id="55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8:28.952" v="118"/>
          <ac:spMkLst>
            <pc:docMk/>
            <pc:sldMk cId="4050884959" sldId="256"/>
            <ac:spMk id="56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7642DD7-82BD-9751-DEF6-9687AE6A7E15}" dt="2025-12-03T09:48:32.078" v="120"/>
          <ac:spMkLst>
            <pc:docMk/>
            <pc:sldMk cId="4050884959" sldId="256"/>
            <ac:spMk id="57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C7642DD7-82BD-9751-DEF6-9687AE6A7E15}" dt="2025-12-03T09:48:44.390" v="124" actId="1076"/>
          <ac:picMkLst>
            <pc:docMk/>
            <pc:sldMk cId="4050884959" sldId="256"/>
            <ac:picMk id="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640" v="111" actId="1076"/>
          <ac:picMkLst>
            <pc:docMk/>
            <pc:sldMk cId="4050884959" sldId="256"/>
            <ac:picMk id="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8:41.984" v="123" actId="14100"/>
          <ac:picMkLst>
            <pc:docMk/>
            <pc:sldMk cId="4050884959" sldId="256"/>
            <ac:picMk id="11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484" v="81" actId="1076"/>
          <ac:picMkLst>
            <pc:docMk/>
            <pc:sldMk cId="4050884959" sldId="256"/>
            <ac:picMk id="1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546" v="95" actId="1076"/>
          <ac:picMkLst>
            <pc:docMk/>
            <pc:sldMk cId="4050884959" sldId="256"/>
            <ac:picMk id="1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546" v="93" actId="1076"/>
          <ac:picMkLst>
            <pc:docMk/>
            <pc:sldMk cId="4050884959" sldId="256"/>
            <ac:picMk id="2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546" v="94" actId="1076"/>
          <ac:picMkLst>
            <pc:docMk/>
            <pc:sldMk cId="4050884959" sldId="256"/>
            <ac:picMk id="21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499" v="85" actId="1076"/>
          <ac:picMkLst>
            <pc:docMk/>
            <pc:sldMk cId="4050884959" sldId="256"/>
            <ac:picMk id="2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593" v="103" actId="1076"/>
          <ac:picMkLst>
            <pc:docMk/>
            <pc:sldMk cId="4050884959" sldId="256"/>
            <ac:picMk id="23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609" v="104" actId="1076"/>
          <ac:picMkLst>
            <pc:docMk/>
            <pc:sldMk cId="4050884959" sldId="256"/>
            <ac:picMk id="2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609" v="105" actId="1076"/>
          <ac:picMkLst>
            <pc:docMk/>
            <pc:sldMk cId="4050884959" sldId="256"/>
            <ac:picMk id="2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515" v="86" actId="1076"/>
          <ac:picMkLst>
            <pc:docMk/>
            <pc:sldMk cId="4050884959" sldId="256"/>
            <ac:picMk id="2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640" v="110" actId="1076"/>
          <ac:picMkLst>
            <pc:docMk/>
            <pc:sldMk cId="4050884959" sldId="256"/>
            <ac:picMk id="2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515" v="87" actId="1076"/>
          <ac:picMkLst>
            <pc:docMk/>
            <pc:sldMk cId="4050884959" sldId="256"/>
            <ac:picMk id="2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624" v="108" actId="1076"/>
          <ac:picMkLst>
            <pc:docMk/>
            <pc:sldMk cId="4050884959" sldId="256"/>
            <ac:picMk id="3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609" v="106" actId="1076"/>
          <ac:picMkLst>
            <pc:docMk/>
            <pc:sldMk cId="4050884959" sldId="256"/>
            <ac:picMk id="31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640" v="109" actId="1076"/>
          <ac:picMkLst>
            <pc:docMk/>
            <pc:sldMk cId="4050884959" sldId="256"/>
            <ac:picMk id="3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4.624" v="107" actId="1076"/>
          <ac:picMkLst>
            <pc:docMk/>
            <pc:sldMk cId="4050884959" sldId="256"/>
            <ac:picMk id="33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642DD7-82BD-9751-DEF6-9687AE6A7E15}" dt="2025-12-03T09:47:50.062" v="43" actId="1076"/>
          <ac:picMkLst>
            <pc:docMk/>
            <pc:sldMk cId="4050884959" sldId="256"/>
            <ac:picMk id="3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31ABC-74A0-4F92-86C8-DBCD4AC012A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4050-C88B-4354-8F8F-2019E4C73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4050-C88B-4354-8F8F-2019E4C73F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8" y="-5634"/>
            <a:ext cx="12504712" cy="708657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810628" y="4879802"/>
            <a:ext cx="7178976" cy="1230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810628" y="3515513"/>
            <a:ext cx="7178976" cy="1230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804126" y="2100752"/>
            <a:ext cx="7185478" cy="1230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88804" y="699097"/>
            <a:ext cx="7200800" cy="123045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4" y="114175"/>
            <a:ext cx="975755" cy="886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989" y="3573017"/>
            <a:ext cx="2819454" cy="281945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220460" y="696400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90" y="655894"/>
            <a:ext cx="1290707" cy="1290707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2233541" y="3532560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208497" y="2122860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267685" y="4888379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03" y="2195282"/>
            <a:ext cx="1145592" cy="98225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7" y="3617619"/>
            <a:ext cx="1026242" cy="10262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7" y="5001341"/>
            <a:ext cx="983772" cy="983772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608487" y="2113411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13971" y="696690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923751" y="2111131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306114" y="711827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921828" y="719127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67" y="695956"/>
            <a:ext cx="1220492" cy="12204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47" y="773841"/>
            <a:ext cx="1106095" cy="11060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26" y="710428"/>
            <a:ext cx="1207794" cy="1207794"/>
          </a:xfrm>
          <a:prstGeom prst="rect">
            <a:avLst/>
          </a:prstGeom>
        </p:spPr>
      </p:pic>
      <p:sp>
        <p:nvSpPr>
          <p:cNvPr id="48" name="Овал 47"/>
          <p:cNvSpPr/>
          <p:nvPr/>
        </p:nvSpPr>
        <p:spPr>
          <a:xfrm>
            <a:off x="7347388" y="3544515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619492" y="3544515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921828" y="3525892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323741" y="2122160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32856" y="4910595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627342" y="4920629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921828" y="4905066"/>
            <a:ext cx="1263604" cy="1209697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82" y="2145174"/>
            <a:ext cx="1216385" cy="12163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25" y="2123039"/>
            <a:ext cx="1184675" cy="11846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06" y="3289966"/>
            <a:ext cx="1486948" cy="14869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31" y="3516049"/>
            <a:ext cx="1266627" cy="126662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38" y="3567739"/>
            <a:ext cx="1182352" cy="11823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28" y="4859735"/>
            <a:ext cx="1203533" cy="120353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50" y="4950088"/>
            <a:ext cx="1170204" cy="117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25" y="4911004"/>
            <a:ext cx="1119456" cy="1119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78" y="2256218"/>
            <a:ext cx="908158" cy="908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48" y="501934"/>
            <a:ext cx="5264423" cy="53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1ADB3B-8492-434F-8151-79FA96363B0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773516C-5731-4319-AE89-E43DBB930B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ADF6F9-D262-4661-8112-81E02048A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21</cp:revision>
  <dcterms:created xsi:type="dcterms:W3CDTF">2025-11-24T23:02:03Z</dcterms:created>
  <dcterms:modified xsi:type="dcterms:W3CDTF">2025-12-03T09:48:47Z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