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2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EA99-123F-4D81-885C-A1008B6EE2B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9434-13C4-4039-B59A-FF96678BF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7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9434-13C4-4039-B59A-FF96678BF7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9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443" y="0"/>
            <a:ext cx="12542657" cy="73919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76" y="3447895"/>
            <a:ext cx="3431832" cy="343183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894594" y="2871923"/>
            <a:ext cx="1512168" cy="6639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37451" y="2871923"/>
            <a:ext cx="151216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325" y="2827940"/>
            <a:ext cx="1347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4171" y="2796032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420739"/>
            <a:ext cx="1641291" cy="149114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57744" y="2018320"/>
            <a:ext cx="2853724" cy="2716308"/>
          </a:xfrm>
          <a:prstGeom prst="ellipse">
            <a:avLst/>
          </a:prstGeom>
          <a:solidFill>
            <a:srgbClr val="FFFFFF">
              <a:alpha val="6117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13" y="1462762"/>
            <a:ext cx="3781189" cy="3827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4" y="3483478"/>
            <a:ext cx="3400446" cy="34004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27" y="2389643"/>
            <a:ext cx="1977079" cy="19770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4" y="2598078"/>
            <a:ext cx="1556792" cy="155679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15" y="2162253"/>
            <a:ext cx="1967205" cy="19672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82" y="2284255"/>
            <a:ext cx="1970554" cy="19705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51" y="2237123"/>
            <a:ext cx="2150286" cy="21502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37" y="2220167"/>
            <a:ext cx="2204864" cy="22048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84" y="2337873"/>
            <a:ext cx="1700808" cy="17008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32" y="2543344"/>
            <a:ext cx="1772816" cy="17728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27" y="2418914"/>
            <a:ext cx="1916446" cy="19164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46" y="2013419"/>
            <a:ext cx="2467769" cy="24677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56" y="2349036"/>
            <a:ext cx="2010514" cy="20105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61" y="2418914"/>
            <a:ext cx="2021677" cy="20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49 0.35255 L -0.25234 0.36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-0.24544 0.34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5391 0.357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23412 0.347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23919 0.368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24167 0.3217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3099 0.345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24961 0.3476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4271 0.3574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23502 0.3384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332 0.32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0278 L 0.21719 0.320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5C7A66-4722-4F9F-9EB7-7ADFAC00AC39}"/>
</file>

<file path=customXml/itemProps2.xml><?xml version="1.0" encoding="utf-8"?>
<ds:datastoreItem xmlns:ds="http://schemas.openxmlformats.org/officeDocument/2006/customXml" ds:itemID="{F180491D-4884-4B2F-83B7-EEBCCCCE439B}"/>
</file>

<file path=customXml/itemProps3.xml><?xml version="1.0" encoding="utf-8"?>
<ds:datastoreItem xmlns:ds="http://schemas.openxmlformats.org/officeDocument/2006/customXml" ds:itemID="{CFB94779-B8C3-4004-AC03-0C07054ADA62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10</cp:revision>
  <dcterms:created xsi:type="dcterms:W3CDTF">2025-11-05T22:53:18Z</dcterms:created>
  <dcterms:modified xsi:type="dcterms:W3CDTF">2025-11-07T15:23:47Z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