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60C0-F6D2-4645-90B5-2F0A7A83BC93}" type="datetimeFigureOut">
              <a:rPr lang="uk-UA" smtClean="0"/>
              <a:t>01.12.2025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7FC9-8577-4D18-8BA2-A14863892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7592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60C0-F6D2-4645-90B5-2F0A7A83BC93}" type="datetimeFigureOut">
              <a:rPr lang="uk-UA" smtClean="0"/>
              <a:t>01.12.2025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7FC9-8577-4D18-8BA2-A14863892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419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60C0-F6D2-4645-90B5-2F0A7A83BC93}" type="datetimeFigureOut">
              <a:rPr lang="uk-UA" smtClean="0"/>
              <a:t>01.12.2025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7FC9-8577-4D18-8BA2-A14863892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2440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60C0-F6D2-4645-90B5-2F0A7A83BC93}" type="datetimeFigureOut">
              <a:rPr lang="uk-UA" smtClean="0"/>
              <a:t>01.12.2025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7FC9-8577-4D18-8BA2-A14863892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1276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60C0-F6D2-4645-90B5-2F0A7A83BC93}" type="datetimeFigureOut">
              <a:rPr lang="uk-UA" smtClean="0"/>
              <a:t>01.12.2025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7FC9-8577-4D18-8BA2-A14863892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4076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60C0-F6D2-4645-90B5-2F0A7A83BC93}" type="datetimeFigureOut">
              <a:rPr lang="uk-UA" smtClean="0"/>
              <a:t>01.12.2025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7FC9-8577-4D18-8BA2-A14863892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023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60C0-F6D2-4645-90B5-2F0A7A83BC93}" type="datetimeFigureOut">
              <a:rPr lang="uk-UA" smtClean="0"/>
              <a:t>01.12.2025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7FC9-8577-4D18-8BA2-A14863892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0765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60C0-F6D2-4645-90B5-2F0A7A83BC93}" type="datetimeFigureOut">
              <a:rPr lang="uk-UA" smtClean="0"/>
              <a:t>01.12.2025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7FC9-8577-4D18-8BA2-A14863892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707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60C0-F6D2-4645-90B5-2F0A7A83BC93}" type="datetimeFigureOut">
              <a:rPr lang="uk-UA" smtClean="0"/>
              <a:t>01.12.2025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7FC9-8577-4D18-8BA2-A14863892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485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60C0-F6D2-4645-90B5-2F0A7A83BC93}" type="datetimeFigureOut">
              <a:rPr lang="uk-UA" smtClean="0"/>
              <a:t>01.12.2025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7FC9-8577-4D18-8BA2-A14863892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9513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60C0-F6D2-4645-90B5-2F0A7A83BC93}" type="datetimeFigureOut">
              <a:rPr lang="uk-UA" smtClean="0"/>
              <a:t>01.12.2025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7FC9-8577-4D18-8BA2-A14863892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3063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960C0-F6D2-4645-90B5-2F0A7A83BC93}" type="datetimeFigureOut">
              <a:rPr lang="uk-UA" smtClean="0"/>
              <a:t>01.12.2025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27FC9-8577-4D18-8BA2-A14863892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746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4" y="-15864"/>
            <a:ext cx="12230764" cy="687386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31209" y="1236533"/>
            <a:ext cx="3054842" cy="3248791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Rounded Rectangle 7"/>
          <p:cNvSpPr/>
          <p:nvPr/>
        </p:nvSpPr>
        <p:spPr>
          <a:xfrm>
            <a:off x="4146601" y="906339"/>
            <a:ext cx="4535846" cy="1150533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масло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184" y="999149"/>
            <a:ext cx="1098991" cy="1098991"/>
          </a:xfrm>
          <a:prstGeom prst="rect">
            <a:avLst/>
          </a:prstGeom>
        </p:spPr>
      </p:pic>
      <p:pic>
        <p:nvPicPr>
          <p:cNvPr id="11" name="сало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576" y="1132285"/>
            <a:ext cx="832717" cy="832717"/>
          </a:xfrm>
          <a:prstGeom prst="rect">
            <a:avLst/>
          </a:prstGeom>
        </p:spPr>
      </p:pic>
      <p:pic>
        <p:nvPicPr>
          <p:cNvPr id="12" name="бакл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601" y="968485"/>
            <a:ext cx="878708" cy="899003"/>
          </a:xfrm>
          <a:prstGeom prst="rect">
            <a:avLst/>
          </a:prstGeom>
        </p:spPr>
      </p:pic>
      <p:pic>
        <p:nvPicPr>
          <p:cNvPr id="13" name="колб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51501" y="968485"/>
            <a:ext cx="1020148" cy="10075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65132" y="3860510"/>
            <a:ext cx="2198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Я купив баклажан</a:t>
            </a:r>
            <a:endParaRPr lang="uk-UA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387520" y="3886651"/>
            <a:ext cx="2198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Я купив золото.</a:t>
            </a:r>
            <a:endParaRPr lang="uk-UA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385068" y="3870047"/>
            <a:ext cx="2198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Я купив сало.</a:t>
            </a:r>
            <a:endParaRPr lang="uk-UA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381113" y="3867576"/>
            <a:ext cx="2198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Я купив масло.</a:t>
            </a:r>
            <a:endParaRPr lang="uk-UA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386320" y="3909808"/>
            <a:ext cx="2198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Я купив ковбасу.</a:t>
            </a:r>
            <a:endParaRPr lang="uk-UA" sz="20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101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38" y="1425593"/>
            <a:ext cx="2441917" cy="244191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lum bright="-9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8604" y="2654886"/>
            <a:ext cx="1449168" cy="1303578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4218158" y="2184296"/>
            <a:ext cx="4464289" cy="1187888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клубок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30" y="2407336"/>
            <a:ext cx="853963" cy="853963"/>
          </a:xfrm>
          <a:prstGeom prst="rect">
            <a:avLst/>
          </a:prstGeom>
        </p:spPr>
      </p:pic>
      <p:pic>
        <p:nvPicPr>
          <p:cNvPr id="23" name="кре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550" y="2147833"/>
            <a:ext cx="1263575" cy="1263575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4187275" y="3543071"/>
            <a:ext cx="4454495" cy="1158626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слон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373" y="3672865"/>
            <a:ext cx="955020" cy="913093"/>
          </a:xfrm>
          <a:prstGeom prst="rect">
            <a:avLst/>
          </a:prstGeom>
        </p:spPr>
      </p:pic>
      <p:pic>
        <p:nvPicPr>
          <p:cNvPr id="29" name="лайм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207" y="3738165"/>
            <a:ext cx="925162" cy="925162"/>
          </a:xfrm>
          <a:prstGeom prst="rect">
            <a:avLst/>
          </a:prstGeom>
        </p:spPr>
      </p:pic>
      <p:pic>
        <p:nvPicPr>
          <p:cNvPr id="31" name="лапша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203" y="3803611"/>
            <a:ext cx="768953" cy="78455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398601" y="3876135"/>
            <a:ext cx="2198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Я купив лапшу.</a:t>
            </a:r>
            <a:endParaRPr lang="uk-UA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1384442" y="3888700"/>
            <a:ext cx="2198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Я купив лопату.</a:t>
            </a:r>
            <a:endParaRPr lang="uk-UA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1385694" y="3874576"/>
            <a:ext cx="2198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Я купив клубок.</a:t>
            </a:r>
            <a:endParaRPr lang="uk-UA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1365132" y="3893850"/>
            <a:ext cx="2198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Я купив пенал.</a:t>
            </a:r>
            <a:endParaRPr lang="uk-UA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1360551" y="3877892"/>
            <a:ext cx="2198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Я купив лайм.</a:t>
            </a:r>
            <a:endParaRPr lang="uk-UA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1393324" y="3860642"/>
            <a:ext cx="2198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Я купив слона.</a:t>
            </a:r>
            <a:endParaRPr lang="uk-UA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1406882" y="3875660"/>
            <a:ext cx="2198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Я купив планшет.</a:t>
            </a:r>
            <a:endParaRPr lang="uk-UA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1406882" y="3890867"/>
            <a:ext cx="2198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Я купив дзеркало.</a:t>
            </a:r>
            <a:endParaRPr lang="uk-UA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1385694" y="3870826"/>
            <a:ext cx="2198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Я купив яблуко.</a:t>
            </a:r>
            <a:endParaRPr lang="uk-UA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1376085" y="3869267"/>
            <a:ext cx="2198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Я купив крісло.</a:t>
            </a:r>
            <a:endParaRPr lang="uk-UA" sz="2000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6" y="-15864"/>
            <a:ext cx="991632" cy="91284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687" y="3702848"/>
            <a:ext cx="3021126" cy="30211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465" y="3723956"/>
            <a:ext cx="664946" cy="8109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610" y="440558"/>
            <a:ext cx="2731163" cy="2760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892" y="2186804"/>
            <a:ext cx="1182871" cy="11828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489" y="2337216"/>
            <a:ext cx="882959" cy="88295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402" y="2303974"/>
            <a:ext cx="1003505" cy="100350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702" y="958025"/>
            <a:ext cx="1098991" cy="109899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877" y="3598157"/>
            <a:ext cx="1128955" cy="112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7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979EC19-7413-457E-8F5A-89D8C98F7B1F}"/>
</file>

<file path=customXml/itemProps2.xml><?xml version="1.0" encoding="utf-8"?>
<ds:datastoreItem xmlns:ds="http://schemas.openxmlformats.org/officeDocument/2006/customXml" ds:itemID="{5DEB4EF6-1DBE-4E11-8278-5706F9AE359A}"/>
</file>

<file path=customXml/itemProps3.xml><?xml version="1.0" encoding="utf-8"?>
<ds:datastoreItem xmlns:ds="http://schemas.openxmlformats.org/officeDocument/2006/customXml" ds:itemID="{2A3A045C-46A4-4A56-BB53-85748F3F56D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</cp:revision>
  <dcterms:created xsi:type="dcterms:W3CDTF">2025-12-01T21:27:37Z</dcterms:created>
  <dcterms:modified xsi:type="dcterms:W3CDTF">2025-12-01T21:27:43Z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