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6B574-07C5-AB4D-6BF4-727FA6CAB306}" v="2" dt="2025-12-03T09:44:05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34" autoAdjust="0"/>
  </p:normalViewPr>
  <p:slideViewPr>
    <p:cSldViewPr snapToGrid="0">
      <p:cViewPr varScale="1">
        <p:scale>
          <a:sx n="58" d="100"/>
          <a:sy n="58" d="100"/>
        </p:scale>
        <p:origin x="42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3A6B574-07C5-AB4D-6BF4-727FA6CAB306}"/>
    <pc:docChg chg="modSld">
      <pc:chgData name="somovaasya3" userId="S::somovaasya3_gmail.com#ext#@slideedu.onmicrosoft.com::05b36399-d501-4a7b-87fd-615099445ab5" providerId="AD" clId="Web-{93A6B574-07C5-AB4D-6BF4-727FA6CAB306}" dt="2025-12-03T09:44:05.731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93A6B574-07C5-AB4D-6BF4-727FA6CAB306}" dt="2025-12-03T09:44:05.731" v="1" actId="1076"/>
        <pc:sldMkLst>
          <pc:docMk/>
          <pc:sldMk cId="1821295746" sldId="258"/>
        </pc:sldMkLst>
        <pc:picChg chg="mod">
          <ac:chgData name="somovaasya3" userId="S::somovaasya3_gmail.com#ext#@slideedu.onmicrosoft.com::05b36399-d501-4a7b-87fd-615099445ab5" providerId="AD" clId="Web-{93A6B574-07C5-AB4D-6BF4-727FA6CAB306}" dt="2025-12-03T09:44:05.731" v="1" actId="1076"/>
          <ac:picMkLst>
            <pc:docMk/>
            <pc:sldMk cId="1821295746" sldId="258"/>
            <ac:picMk id="3" creationId="{2B621346-5C41-CBFF-71B2-5D50C61538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D3681-A29B-26A7-85D5-507C168AE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D84828-0B73-D0B7-E86C-20086E6FF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70DB59-3E06-28B6-085C-EE04A0F7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F2512-EC30-9D25-C1B0-9CFB42E8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CC3372-CC7B-A6C6-36CB-7FBD8AD4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36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55D20-3895-EC68-2A5A-096512DC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72A7F-B47A-B857-BC57-9F171B28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CF9340-C77C-FC77-A071-C07B65E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4D1BF-F39D-1478-E85A-86BB1DFCA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B25BA9-A107-A54D-F855-01E13F05C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825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5CC6F8-DE04-BC10-1943-3E1EEDB71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55290B-9CBD-1B60-C1C9-38EEB59DF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4E1DE-2CE8-657E-E02F-545EF18A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86C79-B678-F95F-AAF1-B202E748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B4686F-C322-8A27-5685-FD6D4B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61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9F143-CBF9-DC9D-9351-789CC757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154A-333E-20C0-C864-22D1F7CC3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D1680-D9D8-E482-A820-DD1C1E95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5E03DD-6D33-F231-F087-931D51FB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7B736-9938-3909-95F4-887E1F09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702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EFA42-58DB-A3B9-664C-ECAC22C9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8415B8-1ED7-F197-833F-9DF808ACE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ED1292-AD41-AF7C-0C9A-DA709C7B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76F04-2E79-9A4B-A7F5-F7C3A8FA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AEAB4-BF9B-1BC0-AC1B-B9E4272F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39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A91AC-E70A-F577-3C21-A5E59A6C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F02A26-426B-3D5E-2B0D-1DB35550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A8351B-90AE-C3D7-546C-5ECF0BE0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DDBD2-A21B-AC9C-4CE1-DA68C9BA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0F6D24-437D-E245-C462-4AAAE2F7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7D0A03-267B-4867-A500-8A1085C6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77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11029-B53E-5B5B-F386-F2BF4E0E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4DAB3-79CC-EB52-A3B5-C30FA9BB9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5C3646-8877-BFD0-6347-DEBF735B2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7E881C-95E1-D474-6187-52720DA19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39CDCB-F03E-148B-EE84-157495D25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A001CC-A6AE-E9F8-7DD4-7003D296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A9C008-BDEF-2399-936D-00AF4E7D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8A1719-2B80-CF48-4CB0-8CD58D35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73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91789-E59A-747D-0957-F21EF099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B3E5AF-CC2A-1D98-70C2-4A52A237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04059A-E12A-A321-D65F-A6CCE904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E1D25F-0E05-2137-642B-7D1E54BB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672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399ABE-4570-6B9C-6E97-6F8640FE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CCE364-AF6E-906D-6679-80ECD42A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3A5796-B3D6-3AC4-B01B-E6A184EE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567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5A139-5C0A-067B-12AC-863F47007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61DA2-6EB6-8BA0-4D90-5CF66C9C4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57D9A1-3CFD-8A55-3254-33F42CBB1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6E5E9-CB82-867D-D9C2-6465894F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158FE-20EE-6A2A-EBCD-B7B709FC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266825-A574-99EC-29D3-B413446A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419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25B1F-D88B-78AE-2628-A5B5E09D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6CC8F5-A3C5-1241-0DD7-52068E42E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F88C47-FB59-0063-D800-07C8AD101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F92C25-575B-38E6-3A2F-2380C115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0ACF7-E795-4B1E-5FCE-B1022089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6E9F4-E178-3F77-D3A4-2F451B14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41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E14C1-2E88-CF88-9BE9-1B7A07ED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FE0EC-ADFB-DCA2-ADD2-92409019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8D61AF-7C8E-6935-C154-1966C706D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2CE2-8242-4FAB-9F56-FBF7DF23A46D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7B7F6-0BCA-711D-73EF-2110A5FFE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CA288-308B-9F74-7AED-72C2DD77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EF72-710C-4EBC-967F-98C72713C5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63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6D3C4E-DFF6-E827-CC81-A81B75B5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79587" cy="69380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21346-5C41-CBFF-71B2-5D50C6153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43" y="3660771"/>
            <a:ext cx="2370645" cy="231461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73B3C0-7F84-2C95-EA0D-489469D5068C}"/>
              </a:ext>
            </a:extLst>
          </p:cNvPr>
          <p:cNvGrpSpPr/>
          <p:nvPr/>
        </p:nvGrpSpPr>
        <p:grpSpPr>
          <a:xfrm>
            <a:off x="528914" y="3109177"/>
            <a:ext cx="2854073" cy="2854073"/>
            <a:chOff x="1024535" y="3078639"/>
            <a:chExt cx="2854073" cy="2854073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29768471-AAD9-3A49-5C41-66BEBD5625C2}"/>
                </a:ext>
              </a:extLst>
            </p:cNvPr>
            <p:cNvSpPr/>
            <p:nvPr/>
          </p:nvSpPr>
          <p:spPr>
            <a:xfrm>
              <a:off x="1024535" y="3078639"/>
              <a:ext cx="2854073" cy="2854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С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2C4A377-BF62-F0BF-F1D2-6BE01720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492" y="3222035"/>
              <a:ext cx="2211379" cy="2211379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A38498-53CA-118D-F235-996B78FBF510}"/>
              </a:ext>
            </a:extLst>
          </p:cNvPr>
          <p:cNvGrpSpPr/>
          <p:nvPr/>
        </p:nvGrpSpPr>
        <p:grpSpPr>
          <a:xfrm>
            <a:off x="3692804" y="3109177"/>
            <a:ext cx="2854073" cy="2854073"/>
            <a:chOff x="8273049" y="3018275"/>
            <a:chExt cx="2854073" cy="285407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61D380D-6B1E-0236-51C5-C0A6E2E5D3BE}"/>
                </a:ext>
              </a:extLst>
            </p:cNvPr>
            <p:cNvSpPr/>
            <p:nvPr/>
          </p:nvSpPr>
          <p:spPr>
            <a:xfrm>
              <a:off x="8273049" y="3018275"/>
              <a:ext cx="2854073" cy="2854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С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8803B06-AD86-42B5-A863-900ACE6B0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783" y="3156011"/>
              <a:ext cx="2288078" cy="2288078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13831B2-9683-5EEC-0799-9DB097C10E2C}"/>
              </a:ext>
            </a:extLst>
          </p:cNvPr>
          <p:cNvGrpSpPr/>
          <p:nvPr/>
        </p:nvGrpSpPr>
        <p:grpSpPr>
          <a:xfrm>
            <a:off x="6812751" y="3068961"/>
            <a:ext cx="2854073" cy="2854073"/>
            <a:chOff x="6812751" y="3068961"/>
            <a:chExt cx="2854073" cy="285407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2302A249-2AFD-D90E-3351-A4F6CD78A249}"/>
                </a:ext>
              </a:extLst>
            </p:cNvPr>
            <p:cNvSpPr/>
            <p:nvPr/>
          </p:nvSpPr>
          <p:spPr>
            <a:xfrm>
              <a:off x="6812751" y="3068961"/>
              <a:ext cx="2854073" cy="2854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С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8D43E05-B3D2-140D-B8C9-01E5818E5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601" y="3259224"/>
              <a:ext cx="2536371" cy="2536371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A04BF0-C3FA-22B6-82D1-284F5EAFF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15" y="-119607"/>
            <a:ext cx="1272027" cy="1260998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4923ABBA-7B48-2C22-83D3-93199E487792}"/>
              </a:ext>
            </a:extLst>
          </p:cNvPr>
          <p:cNvGrpSpPr/>
          <p:nvPr/>
        </p:nvGrpSpPr>
        <p:grpSpPr>
          <a:xfrm>
            <a:off x="1047614" y="484855"/>
            <a:ext cx="10247416" cy="2357095"/>
            <a:chOff x="1047614" y="484855"/>
            <a:chExt cx="10247416" cy="2357095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3F5574D-B191-E8FB-F42D-6329B28C25DD}"/>
                </a:ext>
              </a:extLst>
            </p:cNvPr>
            <p:cNvGrpSpPr/>
            <p:nvPr/>
          </p:nvGrpSpPr>
          <p:grpSpPr>
            <a:xfrm>
              <a:off x="1047614" y="484855"/>
              <a:ext cx="10247416" cy="2357095"/>
              <a:chOff x="972292" y="384018"/>
              <a:chExt cx="10247416" cy="2357095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97063C37-CB94-472F-85BB-0892F9E273FB}"/>
                  </a:ext>
                </a:extLst>
              </p:cNvPr>
              <p:cNvSpPr/>
              <p:nvPr/>
            </p:nvSpPr>
            <p:spPr>
              <a:xfrm>
                <a:off x="972292" y="510935"/>
                <a:ext cx="10247416" cy="208521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2D63F3BA-6267-E0F3-5ED5-C38798C10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7201" y="384018"/>
                <a:ext cx="2357095" cy="2357095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35278B94-2EDF-A80D-7B96-7A830190F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5742" y="567521"/>
                <a:ext cx="2028627" cy="2028627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B7373C96-EDE8-1359-5288-D1F33BCED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4790" y="531251"/>
                <a:ext cx="2110472" cy="2085214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C1FF59-FF50-2ADE-FDE1-CB8DA3B3C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100" y="802189"/>
              <a:ext cx="1792551" cy="1787877"/>
            </a:xfrm>
            <a:prstGeom prst="rect">
              <a:avLst/>
            </a:prstGeom>
          </p:spPr>
        </p:pic>
      </p:grpSp>
      <p:sp>
        <p:nvSpPr>
          <p:cNvPr id="60" name="Овал 59">
            <a:extLst>
              <a:ext uri="{FF2B5EF4-FFF2-40B4-BE49-F238E27FC236}">
                <a16:creationId xmlns:a16="http://schemas.microsoft.com/office/drawing/2014/main" id="{B1CCB903-6EE9-0A55-FE90-FA106317EFE4}"/>
              </a:ext>
            </a:extLst>
          </p:cNvPr>
          <p:cNvSpPr/>
          <p:nvPr/>
        </p:nvSpPr>
        <p:spPr>
          <a:xfrm>
            <a:off x="3757832" y="660381"/>
            <a:ext cx="2028627" cy="2028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BB5F7F6-BEC7-D241-AEDE-B4E7A0185BE1}"/>
              </a:ext>
            </a:extLst>
          </p:cNvPr>
          <p:cNvGrpSpPr/>
          <p:nvPr/>
        </p:nvGrpSpPr>
        <p:grpSpPr>
          <a:xfrm>
            <a:off x="1047614" y="526615"/>
            <a:ext cx="10247416" cy="2437003"/>
            <a:chOff x="847477" y="3563198"/>
            <a:chExt cx="10247416" cy="2437003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9042D603-6093-91F1-6287-A1F110FBA41A}"/>
                </a:ext>
              </a:extLst>
            </p:cNvPr>
            <p:cNvGrpSpPr/>
            <p:nvPr/>
          </p:nvGrpSpPr>
          <p:grpSpPr>
            <a:xfrm>
              <a:off x="847477" y="3563198"/>
              <a:ext cx="10247416" cy="2437003"/>
              <a:chOff x="937353" y="427754"/>
              <a:chExt cx="10247416" cy="2437003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9D12BFD9-71FF-B140-91B0-34966582E0FB}"/>
                  </a:ext>
                </a:extLst>
              </p:cNvPr>
              <p:cNvSpPr/>
              <p:nvPr/>
            </p:nvSpPr>
            <p:spPr>
              <a:xfrm>
                <a:off x="937353" y="534916"/>
                <a:ext cx="10247416" cy="208521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70A484E3-D0CC-9821-7C36-829C43F48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3448" y="521101"/>
                <a:ext cx="2177143" cy="2177143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398AEBD0-8CDF-E322-2C00-D1021B59E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0355" y="427754"/>
                <a:ext cx="2437003" cy="2437003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FC7CD329-C475-7B55-8CE7-4178D7E39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5951" y="498173"/>
                <a:ext cx="2229579" cy="2229579"/>
              </a:xfrm>
              <a:prstGeom prst="rect">
                <a:avLst/>
              </a:prstGeom>
            </p:spPr>
          </p:pic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3BE4D39-A91E-BC5C-FFD6-EB11660C4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028" y="3656545"/>
              <a:ext cx="2084038" cy="2084038"/>
            </a:xfrm>
            <a:prstGeom prst="rect">
              <a:avLst/>
            </a:prstGeom>
          </p:spPr>
        </p:pic>
      </p:grpSp>
      <p:sp>
        <p:nvSpPr>
          <p:cNvPr id="61" name="Овал 60">
            <a:extLst>
              <a:ext uri="{FF2B5EF4-FFF2-40B4-BE49-F238E27FC236}">
                <a16:creationId xmlns:a16="http://schemas.microsoft.com/office/drawing/2014/main" id="{41A53609-32B1-BBFA-955D-119939B52C27}"/>
              </a:ext>
            </a:extLst>
          </p:cNvPr>
          <p:cNvSpPr/>
          <p:nvPr/>
        </p:nvSpPr>
        <p:spPr>
          <a:xfrm>
            <a:off x="9067171" y="794960"/>
            <a:ext cx="1951830" cy="1875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40463ADE-0537-C1EF-7F44-48DE85B00CD0}"/>
              </a:ext>
            </a:extLst>
          </p:cNvPr>
          <p:cNvGrpSpPr/>
          <p:nvPr/>
        </p:nvGrpSpPr>
        <p:grpSpPr>
          <a:xfrm>
            <a:off x="1047614" y="490574"/>
            <a:ext cx="10247416" cy="2377072"/>
            <a:chOff x="1047614" y="503936"/>
            <a:chExt cx="10247416" cy="2377072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C1BDDD21-5BE0-119F-F420-8ABB5CDC4ABC}"/>
                </a:ext>
              </a:extLst>
            </p:cNvPr>
            <p:cNvGrpSpPr/>
            <p:nvPr/>
          </p:nvGrpSpPr>
          <p:grpSpPr>
            <a:xfrm>
              <a:off x="1047614" y="595882"/>
              <a:ext cx="10247416" cy="2285126"/>
              <a:chOff x="972292" y="829646"/>
              <a:chExt cx="10247416" cy="2285126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14D554D4-1FF9-DDA8-C997-4A79574ED3FD}"/>
                  </a:ext>
                </a:extLst>
              </p:cNvPr>
              <p:cNvSpPr/>
              <p:nvPr/>
            </p:nvSpPr>
            <p:spPr>
              <a:xfrm>
                <a:off x="972292" y="849592"/>
                <a:ext cx="10247416" cy="208521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8BAE6CCE-72AB-4C2C-7B18-B6AC8C7EA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1638" y="829646"/>
                <a:ext cx="2285126" cy="2285126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3188ECDC-8EE3-6922-3A7F-78FEFBC99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9509" y="867772"/>
                <a:ext cx="1998378" cy="2096952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4D59FF65-4217-445C-5258-7EFD32DCE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633" y="841289"/>
                <a:ext cx="2256056" cy="2256056"/>
              </a:xfrm>
              <a:prstGeom prst="rect">
                <a:avLst/>
              </a:prstGeom>
            </p:spPr>
          </p:pic>
        </p:grp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C9AEC3F-C5BA-317A-622D-C03F465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258" y="503936"/>
              <a:ext cx="2357095" cy="2357095"/>
            </a:xfrm>
            <a:prstGeom prst="rect">
              <a:avLst/>
            </a:prstGeom>
          </p:spPr>
        </p:pic>
      </p:grpSp>
      <p:sp>
        <p:nvSpPr>
          <p:cNvPr id="62" name="Овал 61">
            <a:extLst>
              <a:ext uri="{FF2B5EF4-FFF2-40B4-BE49-F238E27FC236}">
                <a16:creationId xmlns:a16="http://schemas.microsoft.com/office/drawing/2014/main" id="{0A4E5304-6CF0-9E40-FD63-C6FAF83ADF91}"/>
              </a:ext>
            </a:extLst>
          </p:cNvPr>
          <p:cNvSpPr/>
          <p:nvPr/>
        </p:nvSpPr>
        <p:spPr>
          <a:xfrm>
            <a:off x="4041971" y="668358"/>
            <a:ext cx="1977572" cy="197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D1680A5-2A24-7FCD-F484-618000F06E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68" y="378826"/>
            <a:ext cx="6505628" cy="63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4A01E4-D47D-42F6-A7E0-5D6F26EFA66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79C9FD3-2675-4DBC-A2E7-DC78813279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A05BE3-CF5C-438D-88E1-C90844246D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3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6</cp:revision>
  <dcterms:created xsi:type="dcterms:W3CDTF">2025-11-28T10:49:39Z</dcterms:created>
  <dcterms:modified xsi:type="dcterms:W3CDTF">2025-12-03T09:44:07Z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