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5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0967C-69BA-4F89-9FF8-ABD2318D6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50283ED-2662-4A08-91CE-C92F1CD06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C2CFD3-A15B-4ABD-A30B-77312F95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A37091-1E21-4B3B-9E28-C3128B85C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051BA1-5224-4741-80DD-DB20EF9A2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265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34741C-9195-48C2-A471-C795C843B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0B1EE33-DA01-459B-BC5A-2D9EC2248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2184299-DA7E-441F-B273-A0120F4D8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239F19-A166-494A-9489-30768F901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1CBF16C-0685-42D5-901F-BFD4E1689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366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92341CB-E6B9-4B35-8E8B-9281BE30A6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B2E2B8D-93F3-4127-BE54-7E38034C5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663189-CFF2-44DF-BFE1-F56F0FDD8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D359ABE-B281-4705-9B4A-FBA6C3D10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1791954-B305-4FFC-B752-DE52E2B6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489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8080A-61B0-408F-AAC7-067D6BE0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DE6072-15A9-4549-909C-4D5B8CF82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02D9A5-37B3-44B2-8E81-C9C95451B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F85F37-CE7B-4B5B-AC96-469AD14AE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58ED2B-7EE4-4E1A-B585-4D75922AE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298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1802C-4B3A-4F09-899A-2BABBC5DD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993A5BC-C50C-46E4-8722-15E898563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B15AB35-B799-44C8-8989-21E7D3C88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EDA78F-BF17-4F76-9776-EFA605EFB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E367949-E94C-4BD1-8032-9EF9DB7E8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805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000C1-177D-47D6-B46F-6010EB2F4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E31438A-7A13-4685-8B19-7E7754F79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51C258-12AD-4AAF-B953-442E20653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B202755-CC8A-4742-A293-86DAD3A7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D985E93-EBB0-409F-B1FA-3BAA5E007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1409F8-6C36-49CE-9F6C-703F7671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6704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7BF80-4032-4663-A18A-ED5B9A56C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0C3BF7E-5C2C-4C42-A366-8FC59916F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FA6782B-49DE-47BC-B948-299988935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AC8C06F-899B-4B6D-A91C-875E68222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C152E8C-F86F-49C9-B1F2-A5DBB6427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7F6AAF8-4B6E-44D2-960A-A7411772B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B34856C-40B8-4C11-810B-4FBB5DA9E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032B811-9B70-44B2-95F7-9E2DFAC2D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963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EE275-01B9-4357-A0BD-4F1D33D44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B871548-A060-4BDD-85FE-E4B89AB24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AB3792A-C13C-4E65-A8F9-7041539F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A8CD7FA-B253-4EBD-ACA6-F83BF08FC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0076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07C28BB-F9FF-45F7-9CD3-5A8FE006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F29D828-7C13-4E06-AFD7-DE5BEBFBF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E5F7618-E206-4970-9617-F4C942DA8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1805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1E421-03FC-42B9-8786-FAD21298D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95A6847-2351-4467-A9C2-478399F84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27BD3BC-53D1-44EF-97BB-F20C1D82C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2D7EEC1-B893-4427-B0F5-F24196C3B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D56CDE2-3896-4C85-88FC-4015EA90E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4F34D45-ED7A-4C7D-B579-C8D2FFFAA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4379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DC0D3-56E2-49B3-9A91-B88FB6291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7AE7A83-0DA4-410A-9893-9197865CBE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C134F31-9BC5-4887-83EF-8B093560A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956244E-1E9B-46FC-AE9F-12CE26152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D0C33F-2668-4633-AB23-3BE12A43C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9DF7FCA-52FF-4617-A711-E4C2A7EBF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4235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45F77725-536F-4B18-95C0-CE6A8D994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71590E7-5C0C-4880-8AC8-AF6CECC94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E4DDAC-3095-41E1-9D57-8F960155D7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69A0084-3879-47D1-B176-E6D56FA37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63E29B-C104-4C85-A7B2-BCC7378E0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903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0.png"/><Relationship Id="rId39" Type="http://schemas.openxmlformats.org/officeDocument/2006/relationships/image" Target="../media/image28.png"/><Relationship Id="rId21" Type="http://schemas.openxmlformats.org/officeDocument/2006/relationships/image" Target="../media/image17.png"/><Relationship Id="rId34" Type="http://schemas.openxmlformats.org/officeDocument/2006/relationships/image" Target="../media/image25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microsoft.com/office/2007/relationships/hdphoto" Target="../media/hdphoto5.wdp"/><Relationship Id="rId33" Type="http://schemas.microsoft.com/office/2007/relationships/hdphoto" Target="../media/hdphoto8.wdp"/><Relationship Id="rId38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24" Type="http://schemas.openxmlformats.org/officeDocument/2006/relationships/image" Target="../media/image19.png"/><Relationship Id="rId32" Type="http://schemas.openxmlformats.org/officeDocument/2006/relationships/image" Target="../media/image24.png"/><Relationship Id="rId37" Type="http://schemas.microsoft.com/office/2007/relationships/hdphoto" Target="../media/hdphoto10.wdp"/><Relationship Id="rId40" Type="http://schemas.openxmlformats.org/officeDocument/2006/relationships/image" Target="../media/image29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microsoft.com/office/2007/relationships/hdphoto" Target="../media/hdphoto4.wdp"/><Relationship Id="rId28" Type="http://schemas.openxmlformats.org/officeDocument/2006/relationships/image" Target="../media/image22.png"/><Relationship Id="rId36" Type="http://schemas.openxmlformats.org/officeDocument/2006/relationships/image" Target="../media/image26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31" Type="http://schemas.microsoft.com/office/2007/relationships/hdphoto" Target="../media/hdphoto7.wdp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1.png"/><Relationship Id="rId30" Type="http://schemas.openxmlformats.org/officeDocument/2006/relationships/image" Target="../media/image23.png"/><Relationship Id="rId35" Type="http://schemas.microsoft.com/office/2007/relationships/hdphoto" Target="../media/hdphoto9.wdp"/><Relationship Id="rId8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D263435-EB12-4A2F-86AD-D77CED14B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936C078-F533-1309-99DE-F9BEB97CD9EF}"/>
              </a:ext>
            </a:extLst>
          </p:cNvPr>
          <p:cNvSpPr/>
          <p:nvPr/>
        </p:nvSpPr>
        <p:spPr>
          <a:xfrm>
            <a:off x="288737" y="268691"/>
            <a:ext cx="1830818" cy="6406186"/>
          </a:xfrm>
          <a:prstGeom prst="roundRect">
            <a:avLst/>
          </a:prstGeom>
          <a:solidFill>
            <a:srgbClr val="FFFFFF">
              <a:alpha val="89804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1143128882">
                  <a:custGeom>
                    <a:avLst/>
                    <a:gdLst>
                      <a:gd name="connsiteX0" fmla="*/ 0 w 1830818"/>
                      <a:gd name="connsiteY0" fmla="*/ 305142 h 6406186"/>
                      <a:gd name="connsiteX1" fmla="*/ 305142 w 1830818"/>
                      <a:gd name="connsiteY1" fmla="*/ 0 h 6406186"/>
                      <a:gd name="connsiteX2" fmla="*/ 890998 w 1830818"/>
                      <a:gd name="connsiteY2" fmla="*/ 0 h 6406186"/>
                      <a:gd name="connsiteX3" fmla="*/ 1525676 w 1830818"/>
                      <a:gd name="connsiteY3" fmla="*/ 0 h 6406186"/>
                      <a:gd name="connsiteX4" fmla="*/ 1830818 w 1830818"/>
                      <a:gd name="connsiteY4" fmla="*/ 305142 h 6406186"/>
                      <a:gd name="connsiteX5" fmla="*/ 1830818 w 1830818"/>
                      <a:gd name="connsiteY5" fmla="*/ 949131 h 6406186"/>
                      <a:gd name="connsiteX6" fmla="*/ 1830818 w 1830818"/>
                      <a:gd name="connsiteY6" fmla="*/ 1593120 h 6406186"/>
                      <a:gd name="connsiteX7" fmla="*/ 1830818 w 1830818"/>
                      <a:gd name="connsiteY7" fmla="*/ 2121191 h 6406186"/>
                      <a:gd name="connsiteX8" fmla="*/ 1830818 w 1830818"/>
                      <a:gd name="connsiteY8" fmla="*/ 2707221 h 6406186"/>
                      <a:gd name="connsiteX9" fmla="*/ 1830818 w 1830818"/>
                      <a:gd name="connsiteY9" fmla="*/ 3467129 h 6406186"/>
                      <a:gd name="connsiteX10" fmla="*/ 1830818 w 1830818"/>
                      <a:gd name="connsiteY10" fmla="*/ 4227036 h 6406186"/>
                      <a:gd name="connsiteX11" fmla="*/ 1830818 w 1830818"/>
                      <a:gd name="connsiteY11" fmla="*/ 4697148 h 6406186"/>
                      <a:gd name="connsiteX12" fmla="*/ 1830818 w 1830818"/>
                      <a:gd name="connsiteY12" fmla="*/ 5457055 h 6406186"/>
                      <a:gd name="connsiteX13" fmla="*/ 1830818 w 1830818"/>
                      <a:gd name="connsiteY13" fmla="*/ 6101044 h 6406186"/>
                      <a:gd name="connsiteX14" fmla="*/ 1525676 w 1830818"/>
                      <a:gd name="connsiteY14" fmla="*/ 6406186 h 6406186"/>
                      <a:gd name="connsiteX15" fmla="*/ 890998 w 1830818"/>
                      <a:gd name="connsiteY15" fmla="*/ 6406186 h 6406186"/>
                      <a:gd name="connsiteX16" fmla="*/ 305142 w 1830818"/>
                      <a:gd name="connsiteY16" fmla="*/ 6406186 h 6406186"/>
                      <a:gd name="connsiteX17" fmla="*/ 0 w 1830818"/>
                      <a:gd name="connsiteY17" fmla="*/ 6101044 h 6406186"/>
                      <a:gd name="connsiteX18" fmla="*/ 0 w 1830818"/>
                      <a:gd name="connsiteY18" fmla="*/ 5630932 h 6406186"/>
                      <a:gd name="connsiteX19" fmla="*/ 0 w 1830818"/>
                      <a:gd name="connsiteY19" fmla="*/ 4928984 h 6406186"/>
                      <a:gd name="connsiteX20" fmla="*/ 0 w 1830818"/>
                      <a:gd name="connsiteY20" fmla="*/ 4169077 h 6406186"/>
                      <a:gd name="connsiteX21" fmla="*/ 0 w 1830818"/>
                      <a:gd name="connsiteY21" fmla="*/ 3409170 h 6406186"/>
                      <a:gd name="connsiteX22" fmla="*/ 0 w 1830818"/>
                      <a:gd name="connsiteY22" fmla="*/ 2881098 h 6406186"/>
                      <a:gd name="connsiteX23" fmla="*/ 0 w 1830818"/>
                      <a:gd name="connsiteY23" fmla="*/ 2179150 h 6406186"/>
                      <a:gd name="connsiteX24" fmla="*/ 0 w 1830818"/>
                      <a:gd name="connsiteY24" fmla="*/ 1477202 h 6406186"/>
                      <a:gd name="connsiteX25" fmla="*/ 0 w 1830818"/>
                      <a:gd name="connsiteY25" fmla="*/ 891172 h 6406186"/>
                      <a:gd name="connsiteX26" fmla="*/ 0 w 1830818"/>
                      <a:gd name="connsiteY26" fmla="*/ 305142 h 6406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830818" h="6406186" fill="none" extrusionOk="0">
                        <a:moveTo>
                          <a:pt x="0" y="305142"/>
                        </a:moveTo>
                        <a:cubicBezTo>
                          <a:pt x="21558" y="106441"/>
                          <a:pt x="159864" y="8816"/>
                          <a:pt x="305142" y="0"/>
                        </a:cubicBezTo>
                        <a:cubicBezTo>
                          <a:pt x="489054" y="26103"/>
                          <a:pt x="630754" y="11517"/>
                          <a:pt x="890998" y="0"/>
                        </a:cubicBezTo>
                        <a:cubicBezTo>
                          <a:pt x="1151242" y="-11517"/>
                          <a:pt x="1216663" y="22157"/>
                          <a:pt x="1525676" y="0"/>
                        </a:cubicBezTo>
                        <a:cubicBezTo>
                          <a:pt x="1700331" y="1791"/>
                          <a:pt x="1853057" y="125161"/>
                          <a:pt x="1830818" y="305142"/>
                        </a:cubicBezTo>
                        <a:cubicBezTo>
                          <a:pt x="1805060" y="508818"/>
                          <a:pt x="1814912" y="690047"/>
                          <a:pt x="1830818" y="949131"/>
                        </a:cubicBezTo>
                        <a:cubicBezTo>
                          <a:pt x="1846724" y="1208215"/>
                          <a:pt x="1833733" y="1291945"/>
                          <a:pt x="1830818" y="1593120"/>
                        </a:cubicBezTo>
                        <a:cubicBezTo>
                          <a:pt x="1827903" y="1894295"/>
                          <a:pt x="1818612" y="1925816"/>
                          <a:pt x="1830818" y="2121191"/>
                        </a:cubicBezTo>
                        <a:cubicBezTo>
                          <a:pt x="1843024" y="2316566"/>
                          <a:pt x="1839760" y="2511490"/>
                          <a:pt x="1830818" y="2707221"/>
                        </a:cubicBezTo>
                        <a:cubicBezTo>
                          <a:pt x="1821877" y="2902952"/>
                          <a:pt x="1843604" y="3190358"/>
                          <a:pt x="1830818" y="3467129"/>
                        </a:cubicBezTo>
                        <a:cubicBezTo>
                          <a:pt x="1818032" y="3743900"/>
                          <a:pt x="1860517" y="3992915"/>
                          <a:pt x="1830818" y="4227036"/>
                        </a:cubicBezTo>
                        <a:cubicBezTo>
                          <a:pt x="1801119" y="4461157"/>
                          <a:pt x="1831842" y="4595326"/>
                          <a:pt x="1830818" y="4697148"/>
                        </a:cubicBezTo>
                        <a:cubicBezTo>
                          <a:pt x="1829794" y="4798970"/>
                          <a:pt x="1847771" y="5105480"/>
                          <a:pt x="1830818" y="5457055"/>
                        </a:cubicBezTo>
                        <a:cubicBezTo>
                          <a:pt x="1813865" y="5808630"/>
                          <a:pt x="1826303" y="5788562"/>
                          <a:pt x="1830818" y="6101044"/>
                        </a:cubicBezTo>
                        <a:cubicBezTo>
                          <a:pt x="1860696" y="6248154"/>
                          <a:pt x="1677777" y="6432650"/>
                          <a:pt x="1525676" y="6406186"/>
                        </a:cubicBezTo>
                        <a:cubicBezTo>
                          <a:pt x="1231059" y="6374518"/>
                          <a:pt x="1184186" y="6379077"/>
                          <a:pt x="890998" y="6406186"/>
                        </a:cubicBezTo>
                        <a:cubicBezTo>
                          <a:pt x="597810" y="6433295"/>
                          <a:pt x="510762" y="6377455"/>
                          <a:pt x="305142" y="6406186"/>
                        </a:cubicBezTo>
                        <a:cubicBezTo>
                          <a:pt x="135935" y="6399880"/>
                          <a:pt x="-6516" y="6286046"/>
                          <a:pt x="0" y="6101044"/>
                        </a:cubicBezTo>
                        <a:cubicBezTo>
                          <a:pt x="-22218" y="5988753"/>
                          <a:pt x="14408" y="5737310"/>
                          <a:pt x="0" y="5630932"/>
                        </a:cubicBezTo>
                        <a:cubicBezTo>
                          <a:pt x="-14408" y="5524554"/>
                          <a:pt x="4461" y="5257007"/>
                          <a:pt x="0" y="4928984"/>
                        </a:cubicBezTo>
                        <a:cubicBezTo>
                          <a:pt x="-4461" y="4600961"/>
                          <a:pt x="-32825" y="4337394"/>
                          <a:pt x="0" y="4169077"/>
                        </a:cubicBezTo>
                        <a:cubicBezTo>
                          <a:pt x="32825" y="4000760"/>
                          <a:pt x="18980" y="3713562"/>
                          <a:pt x="0" y="3409170"/>
                        </a:cubicBezTo>
                        <a:cubicBezTo>
                          <a:pt x="-18980" y="3104778"/>
                          <a:pt x="-17507" y="3060691"/>
                          <a:pt x="0" y="2881098"/>
                        </a:cubicBezTo>
                        <a:cubicBezTo>
                          <a:pt x="17507" y="2701505"/>
                          <a:pt x="-6302" y="2341780"/>
                          <a:pt x="0" y="2179150"/>
                        </a:cubicBezTo>
                        <a:cubicBezTo>
                          <a:pt x="6302" y="2016520"/>
                          <a:pt x="26406" y="1651785"/>
                          <a:pt x="0" y="1477202"/>
                        </a:cubicBezTo>
                        <a:cubicBezTo>
                          <a:pt x="-26406" y="1302619"/>
                          <a:pt x="13399" y="1122710"/>
                          <a:pt x="0" y="891172"/>
                        </a:cubicBezTo>
                        <a:cubicBezTo>
                          <a:pt x="-13399" y="659634"/>
                          <a:pt x="22225" y="488498"/>
                          <a:pt x="0" y="305142"/>
                        </a:cubicBezTo>
                        <a:close/>
                      </a:path>
                      <a:path w="1830818" h="6406186" stroke="0" extrusionOk="0">
                        <a:moveTo>
                          <a:pt x="0" y="305142"/>
                        </a:moveTo>
                        <a:cubicBezTo>
                          <a:pt x="21577" y="133559"/>
                          <a:pt x="146751" y="5901"/>
                          <a:pt x="305142" y="0"/>
                        </a:cubicBezTo>
                        <a:cubicBezTo>
                          <a:pt x="552359" y="-10081"/>
                          <a:pt x="701301" y="-26114"/>
                          <a:pt x="903204" y="0"/>
                        </a:cubicBezTo>
                        <a:cubicBezTo>
                          <a:pt x="1105107" y="26114"/>
                          <a:pt x="1287457" y="-5581"/>
                          <a:pt x="1525676" y="0"/>
                        </a:cubicBezTo>
                        <a:cubicBezTo>
                          <a:pt x="1654783" y="11629"/>
                          <a:pt x="1858429" y="150081"/>
                          <a:pt x="1830818" y="305142"/>
                        </a:cubicBezTo>
                        <a:cubicBezTo>
                          <a:pt x="1808793" y="530953"/>
                          <a:pt x="1862049" y="849707"/>
                          <a:pt x="1830818" y="1007090"/>
                        </a:cubicBezTo>
                        <a:cubicBezTo>
                          <a:pt x="1799587" y="1164473"/>
                          <a:pt x="1818747" y="1504162"/>
                          <a:pt x="1830818" y="1709038"/>
                        </a:cubicBezTo>
                        <a:cubicBezTo>
                          <a:pt x="1842889" y="1913914"/>
                          <a:pt x="1810682" y="2059728"/>
                          <a:pt x="1830818" y="2179150"/>
                        </a:cubicBezTo>
                        <a:cubicBezTo>
                          <a:pt x="1850954" y="2298572"/>
                          <a:pt x="1794024" y="2649530"/>
                          <a:pt x="1830818" y="2939057"/>
                        </a:cubicBezTo>
                        <a:cubicBezTo>
                          <a:pt x="1867612" y="3228584"/>
                          <a:pt x="1829563" y="3354697"/>
                          <a:pt x="1830818" y="3641006"/>
                        </a:cubicBezTo>
                        <a:cubicBezTo>
                          <a:pt x="1832073" y="3927315"/>
                          <a:pt x="1847506" y="3996656"/>
                          <a:pt x="1830818" y="4169077"/>
                        </a:cubicBezTo>
                        <a:cubicBezTo>
                          <a:pt x="1814130" y="4341498"/>
                          <a:pt x="1816332" y="4455684"/>
                          <a:pt x="1830818" y="4639189"/>
                        </a:cubicBezTo>
                        <a:cubicBezTo>
                          <a:pt x="1845304" y="4822694"/>
                          <a:pt x="1857633" y="5013581"/>
                          <a:pt x="1830818" y="5225219"/>
                        </a:cubicBezTo>
                        <a:cubicBezTo>
                          <a:pt x="1804004" y="5436857"/>
                          <a:pt x="1812718" y="5755491"/>
                          <a:pt x="1830818" y="6101044"/>
                        </a:cubicBezTo>
                        <a:cubicBezTo>
                          <a:pt x="1821305" y="6268624"/>
                          <a:pt x="1689377" y="6409860"/>
                          <a:pt x="1525676" y="6406186"/>
                        </a:cubicBezTo>
                        <a:cubicBezTo>
                          <a:pt x="1351253" y="6412016"/>
                          <a:pt x="1157972" y="6434549"/>
                          <a:pt x="939820" y="6406186"/>
                        </a:cubicBezTo>
                        <a:cubicBezTo>
                          <a:pt x="721668" y="6377823"/>
                          <a:pt x="438703" y="6403371"/>
                          <a:pt x="305142" y="6406186"/>
                        </a:cubicBezTo>
                        <a:cubicBezTo>
                          <a:pt x="110212" y="6432712"/>
                          <a:pt x="34364" y="6269956"/>
                          <a:pt x="0" y="6101044"/>
                        </a:cubicBezTo>
                        <a:cubicBezTo>
                          <a:pt x="6048" y="5926114"/>
                          <a:pt x="-6131" y="5832966"/>
                          <a:pt x="0" y="5572973"/>
                        </a:cubicBezTo>
                        <a:cubicBezTo>
                          <a:pt x="6131" y="5312980"/>
                          <a:pt x="5134" y="5274262"/>
                          <a:pt x="0" y="5102861"/>
                        </a:cubicBezTo>
                        <a:cubicBezTo>
                          <a:pt x="-5134" y="4931460"/>
                          <a:pt x="10614" y="4735877"/>
                          <a:pt x="0" y="4632749"/>
                        </a:cubicBezTo>
                        <a:cubicBezTo>
                          <a:pt x="-10614" y="4529621"/>
                          <a:pt x="1390" y="4290239"/>
                          <a:pt x="0" y="4162637"/>
                        </a:cubicBezTo>
                        <a:cubicBezTo>
                          <a:pt x="-1390" y="4035035"/>
                          <a:pt x="-20886" y="3785070"/>
                          <a:pt x="0" y="3634566"/>
                        </a:cubicBezTo>
                        <a:cubicBezTo>
                          <a:pt x="20886" y="3484062"/>
                          <a:pt x="16517" y="3123341"/>
                          <a:pt x="0" y="2932618"/>
                        </a:cubicBezTo>
                        <a:cubicBezTo>
                          <a:pt x="-16517" y="2741895"/>
                          <a:pt x="8299" y="2526206"/>
                          <a:pt x="0" y="2172710"/>
                        </a:cubicBezTo>
                        <a:cubicBezTo>
                          <a:pt x="-8299" y="1819214"/>
                          <a:pt x="-8841" y="1706076"/>
                          <a:pt x="0" y="1528721"/>
                        </a:cubicBezTo>
                        <a:cubicBezTo>
                          <a:pt x="8841" y="1351366"/>
                          <a:pt x="-5040" y="864887"/>
                          <a:pt x="0" y="3051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4151290E-A80D-9363-5594-4175E812349A}"/>
              </a:ext>
            </a:extLst>
          </p:cNvPr>
          <p:cNvGrpSpPr/>
          <p:nvPr/>
        </p:nvGrpSpPr>
        <p:grpSpPr>
          <a:xfrm>
            <a:off x="268146" y="369420"/>
            <a:ext cx="1963040" cy="1498127"/>
            <a:chOff x="268146" y="369420"/>
            <a:chExt cx="1963040" cy="1498127"/>
          </a:xfrm>
        </p:grpSpPr>
        <p:pic>
          <p:nvPicPr>
            <p:cNvPr id="2" name="Рисунок 1" descr="Изображение выглядит как Красочность, снимок экра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60B4EBF-5236-2309-E510-9900E8462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73" b="25253" l="7879" r="25657">
                          <a14:foregroundMark x1="8970" y1="17980" x2="8808" y2="16687"/>
                          <a14:foregroundMark x1="8162" y1="18667" x2="8162" y2="18667"/>
                          <a14:foregroundMark x1="9697" y1="8687" x2="10909" y2="8000"/>
                          <a14:foregroundMark x1="11434" y1="7677" x2="12566" y2="7677"/>
                          <a14:foregroundMark x1="13939" y1="7677" x2="16000" y2="8081"/>
                          <a14:foregroundMark x1="18707" y1="7596" x2="19434" y2="7434"/>
                          <a14:foregroundMark x1="12808" y1="7515" x2="12404" y2="7515"/>
                          <a14:foregroundMark x1="11596" y1="7515" x2="10909" y2="7677"/>
                          <a14:foregroundMark x1="19758" y1="24404" x2="19111" y2="24323"/>
                          <a14:foregroundMark x1="19798" y1="24485" x2="18465" y2="24485"/>
                          <a14:foregroundMark x1="19879" y1="24566" x2="19192" y2="24566"/>
                          <a14:foregroundMark x1="20000" y1="24646" x2="19354" y2="24485"/>
                          <a14:foregroundMark x1="8848" y1="8727" x2="9374" y2="8364"/>
                          <a14:foregroundMark x1="25131" y1="14303" x2="25253" y2="18343"/>
                          <a14:foregroundMark x1="25455" y1="13657" x2="24727" y2="21010"/>
                          <a14:foregroundMark x1="13293" y1="7273" x2="14505" y2="7394"/>
                          <a14:foregroundMark x1="8202" y1="9778" x2="8323" y2="9899"/>
                          <a14:foregroundMark x1="10303" y1="24566" x2="10141" y2="24283"/>
                          <a14:backgroundMark x1="21253" y1="24929" x2="19690" y2="25096"/>
                          <a14:backgroundMark x1="21495" y1="25616" x2="20157" y2="24932"/>
                          <a14:backgroundMark x1="21172" y1="25293" x2="20326" y2="25238"/>
                          <a14:backgroundMark x1="21253" y1="25212" x2="20311" y2="25212"/>
                          <a14:backgroundMark x1="7866" y1="10259" x2="7798" y2="11960"/>
                          <a14:backgroundMark x1="7919" y1="8929" x2="7875" y2="10034"/>
                          <a14:backgroundMark x1="7636" y1="14586" x2="7434" y2="156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3" t="6241" r="72222" b="74610"/>
            <a:stretch/>
          </p:blipFill>
          <p:spPr>
            <a:xfrm>
              <a:off x="417178" y="369420"/>
              <a:ext cx="1653489" cy="149812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0AAFEA0-D794-27F1-1212-FC2AF4E543F3}"/>
                </a:ext>
              </a:extLst>
            </p:cNvPr>
            <p:cNvSpPr txBox="1"/>
            <p:nvPr/>
          </p:nvSpPr>
          <p:spPr>
            <a:xfrm>
              <a:off x="268146" y="520831"/>
              <a:ext cx="19630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Порахуй кількість складів у слові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16B66A8-E5BD-D4D2-5058-6BACD3789895}"/>
              </a:ext>
            </a:extLst>
          </p:cNvPr>
          <p:cNvGrpSpPr/>
          <p:nvPr/>
        </p:nvGrpSpPr>
        <p:grpSpPr>
          <a:xfrm>
            <a:off x="173555" y="1912814"/>
            <a:ext cx="1963040" cy="1559647"/>
            <a:chOff x="173555" y="1912814"/>
            <a:chExt cx="1963040" cy="1559647"/>
          </a:xfrm>
        </p:grpSpPr>
        <p:pic>
          <p:nvPicPr>
            <p:cNvPr id="4" name="Рисунок 3" descr="Изображение выглядит как Красочность, снимок экра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EFA7324-36BB-DB0F-085A-7D3CCBA1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92" b="24364" l="52970" r="69980">
                          <a14:foregroundMark x1="62384" y1="22263" x2="62384" y2="22667"/>
                          <a14:foregroundMark x1="66083" y1="24646" x2="58990" y2="24646"/>
                          <a14:foregroundMark x1="58597" y1="24315" x2="52848" y2="19475"/>
                          <a14:foregroundMark x1="52848" y1="19475" x2="53616" y2="10101"/>
                          <a14:foregroundMark x1="53616" y1="10101" x2="60364" y2="7192"/>
                          <a14:foregroundMark x1="60364" y1="7192" x2="61939" y2="7596"/>
                          <a14:foregroundMark x1="52970" y1="11354" x2="52970" y2="12364"/>
                          <a14:foregroundMark x1="70020" y1="11354" x2="69778" y2="17697"/>
                          <a14:foregroundMark x1="65091" y1="23677" x2="60081" y2="23838"/>
                          <a14:foregroundMark x1="63071" y1="24364" x2="60283" y2="24364"/>
                          <a14:foregroundMark x1="58828" y1="12404" x2="58828" y2="12404"/>
                          <a14:backgroundMark x1="57657" y1="25414" x2="54303" y2="25657"/>
                          <a14:backgroundMark x1="57374" y1="25091" x2="55717" y2="25172"/>
                          <a14:backgroundMark x1="57212" y1="25091" x2="57212" y2="25091"/>
                          <a14:backgroundMark x1="57253" y1="25172" x2="57253" y2="25172"/>
                          <a14:backgroundMark x1="67919" y1="24687" x2="66465" y2="25131"/>
                          <a14:backgroundMark x1="58101" y1="25212" x2="54101" y2="25212"/>
                          <a14:backgroundMark x1="57091" y1="24970" x2="56970" y2="24970"/>
                          <a14:backgroundMark x1="57010" y1="25172" x2="55636" y2="25293"/>
                          <a14:backgroundMark x1="56404" y1="25172" x2="55556" y2="25091"/>
                          <a14:backgroundMark x1="56566" y1="25051" x2="57212" y2="25010"/>
                          <a14:backgroundMark x1="55394" y1="25010" x2="59313" y2="250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26" t="6084" r="28857" b="73981"/>
            <a:stretch/>
          </p:blipFill>
          <p:spPr>
            <a:xfrm>
              <a:off x="400185" y="1912814"/>
              <a:ext cx="1519135" cy="155964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9F81C0F-A21F-8C70-3BBE-D53CC84472FB}"/>
                </a:ext>
              </a:extLst>
            </p:cNvPr>
            <p:cNvSpPr txBox="1"/>
            <p:nvPr/>
          </p:nvSpPr>
          <p:spPr>
            <a:xfrm>
              <a:off x="173555" y="2024120"/>
              <a:ext cx="19630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Визнач перший </a:t>
              </a:r>
            </a:p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звук</a:t>
              </a:r>
            </a:p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у слові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831B5E31-BC34-1DA5-0B9F-1A09CD3390AD}"/>
              </a:ext>
            </a:extLst>
          </p:cNvPr>
          <p:cNvGrpSpPr/>
          <p:nvPr/>
        </p:nvGrpSpPr>
        <p:grpSpPr>
          <a:xfrm>
            <a:off x="174589" y="3484647"/>
            <a:ext cx="1963040" cy="1559647"/>
            <a:chOff x="174589" y="3484647"/>
            <a:chExt cx="1963040" cy="1559647"/>
          </a:xfrm>
        </p:grpSpPr>
        <p:pic>
          <p:nvPicPr>
            <p:cNvPr id="8" name="Рисунок 7" descr="Изображение выглядит как Красочность, снимок экра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5646CC6-F4AF-0E8E-3739-FEF15C5CC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253" b="46384" l="52687" r="70263">
                          <a14:foregroundMark x1="55758" y1="46384" x2="56929" y2="46303"/>
                          <a14:foregroundMark x1="62343" y1="46020" x2="62343" y2="46020"/>
                          <a14:foregroundMark x1="52727" y1="42949" x2="52929" y2="39556"/>
                          <a14:foregroundMark x1="54343" y1="30990" x2="55273" y2="29657"/>
                          <a14:foregroundMark x1="59273" y1="29253" x2="60323" y2="29333"/>
                          <a14:foregroundMark x1="64121" y1="46303" x2="64121" y2="46303"/>
                          <a14:foregroundMark x1="53010" y1="31152" x2="53010" y2="31152"/>
                          <a14:foregroundMark x1="53010" y1="31475" x2="53010" y2="32687"/>
                          <a14:backgroundMark x1="70101" y1="30424" x2="71152" y2="32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38" t="28220" r="27527" b="51845"/>
            <a:stretch/>
          </p:blipFill>
          <p:spPr>
            <a:xfrm>
              <a:off x="377402" y="3484647"/>
              <a:ext cx="1653488" cy="155964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F01D60-CAB5-6850-E49F-324B072B5EDF}"/>
                </a:ext>
              </a:extLst>
            </p:cNvPr>
            <p:cNvSpPr txBox="1"/>
            <p:nvPr/>
          </p:nvSpPr>
          <p:spPr>
            <a:xfrm>
              <a:off x="174589" y="3721766"/>
              <a:ext cx="19630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Порахуй </a:t>
              </a:r>
            </a:p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від 1 до </a:t>
              </a:r>
            </a:p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5-ти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19E976BE-017B-2474-7584-3F97B0CE706E}"/>
              </a:ext>
            </a:extLst>
          </p:cNvPr>
          <p:cNvGrpSpPr/>
          <p:nvPr/>
        </p:nvGrpSpPr>
        <p:grpSpPr>
          <a:xfrm>
            <a:off x="210235" y="5038201"/>
            <a:ext cx="1963040" cy="1557201"/>
            <a:chOff x="210235" y="5038201"/>
            <a:chExt cx="1963040" cy="1557201"/>
          </a:xfrm>
        </p:grpSpPr>
        <p:pic>
          <p:nvPicPr>
            <p:cNvPr id="6" name="Рисунок 5" descr="Изображение выглядит как Красочность, снимок экра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0ED87D6-741B-6C10-9280-4DCE5A93A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172" b="46626" l="8081" r="25697">
                          <a14:foregroundMark x1="8323" y1="36929" x2="8848" y2="35636"/>
                          <a14:foregroundMark x1="8444" y1="33616" x2="8646" y2="32081"/>
                          <a14:foregroundMark x1="9495" y1="30465" x2="16848" y2="30101"/>
                          <a14:foregroundMark x1="16848" y1="30101" x2="18909" y2="30141"/>
                          <a14:foregroundMark x1="18182" y1="29414" x2="17131" y2="29293"/>
                          <a14:foregroundMark x1="9212" y1="30465" x2="8889" y2="32404"/>
                          <a14:foregroundMark x1="8566" y1="30909" x2="8364" y2="31313"/>
                          <a14:foregroundMark x1="8121" y1="31919" x2="8364" y2="31515"/>
                          <a14:foregroundMark x1="20293" y1="46277" x2="15232" y2="45495"/>
                          <a14:foregroundMark x1="22020" y1="46141" x2="23394" y2="45293"/>
                          <a14:foregroundMark x1="24404" y1="44970" x2="24404" y2="44970"/>
                          <a14:foregroundMark x1="24525" y1="45091" x2="24566" y2="44848"/>
                          <a14:foregroundMark x1="25051" y1="43394" x2="25051" y2="41131"/>
                          <a14:foregroundMark x1="25253" y1="39596" x2="25253" y2="36848"/>
                          <a14:foregroundMark x1="22505" y1="29495" x2="20970" y2="29212"/>
                          <a14:foregroundMark x1="9212" y1="45414" x2="10020" y2="46222"/>
                          <a14:foregroundMark x1="23152" y1="46020" x2="24000" y2="45374"/>
                          <a14:foregroundMark x1="21818" y1="45616" x2="19232" y2="45616"/>
                          <a14:foregroundMark x1="22667" y1="46141" x2="21657" y2="46141"/>
                          <a14:backgroundMark x1="22949" y1="47071" x2="20808" y2="46949"/>
                          <a14:backgroundMark x1="22949" y1="47071" x2="21293" y2="47192"/>
                          <a14:backgroundMark x1="20444" y1="46990" x2="17051" y2="467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8" t="28220" r="72187" b="51845"/>
            <a:stretch/>
          </p:blipFill>
          <p:spPr>
            <a:xfrm>
              <a:off x="400185" y="5038201"/>
              <a:ext cx="1650896" cy="1557201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748F5B-A228-7778-39AC-B6BB871FB263}"/>
                </a:ext>
              </a:extLst>
            </p:cNvPr>
            <p:cNvSpPr txBox="1"/>
            <p:nvPr/>
          </p:nvSpPr>
          <p:spPr>
            <a:xfrm>
              <a:off x="210235" y="5441056"/>
              <a:ext cx="1963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Назви </a:t>
              </a:r>
            </a:p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лагідно</a:t>
              </a:r>
            </a:p>
          </p:txBody>
        </p: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21EDBF1-2342-4972-A026-9EBCDEBE7B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4509790"/>
            <a:ext cx="2436121" cy="2436121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CD70FB25-5D07-4EA0-901A-680EDB335BCF}"/>
              </a:ext>
            </a:extLst>
          </p:cNvPr>
          <p:cNvGrpSpPr/>
          <p:nvPr/>
        </p:nvGrpSpPr>
        <p:grpSpPr>
          <a:xfrm>
            <a:off x="3075073" y="-45174"/>
            <a:ext cx="2154126" cy="2215072"/>
            <a:chOff x="3075073" y="-45174"/>
            <a:chExt cx="2154126" cy="221507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40D83F0-FF0A-3AD1-E4E5-E4FB4D2A8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1976885">
              <a:off x="3075073" y="-45174"/>
              <a:ext cx="2154126" cy="2215072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DA2843C-3474-48C8-90DE-54F0F18F6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87069" y="444677"/>
              <a:ext cx="1398113" cy="1398113"/>
            </a:xfrm>
            <a:prstGeom prst="rect">
              <a:avLst/>
            </a:prstGeom>
          </p:spPr>
        </p:pic>
      </p:grpSp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08FA3F90-707C-4781-BAB7-FB5C4160E8F4}"/>
              </a:ext>
            </a:extLst>
          </p:cNvPr>
          <p:cNvGrpSpPr/>
          <p:nvPr/>
        </p:nvGrpSpPr>
        <p:grpSpPr>
          <a:xfrm>
            <a:off x="4467282" y="585073"/>
            <a:ext cx="2342025" cy="2277223"/>
            <a:chOff x="4519821" y="629859"/>
            <a:chExt cx="2342025" cy="227722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4A5E567-A304-62B1-C113-11008C219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" b="1383"/>
            <a:stretch/>
          </p:blipFill>
          <p:spPr>
            <a:xfrm>
              <a:off x="4519821" y="629859"/>
              <a:ext cx="2342025" cy="2277223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EF4FB5D-86F4-48E0-9342-12AEAB3F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613" y="1208570"/>
              <a:ext cx="1370352" cy="1370352"/>
            </a:xfrm>
            <a:prstGeom prst="rect">
              <a:avLst/>
            </a:prstGeom>
          </p:spPr>
        </p:pic>
      </p:grp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8556726-1283-429D-91DD-97BC849018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532">
            <a:off x="4525965" y="1173952"/>
            <a:ext cx="596543" cy="488692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9FD5E025-BAE5-4BDD-8808-0988BB5DEF2D}"/>
              </a:ext>
            </a:extLst>
          </p:cNvPr>
          <p:cNvGrpSpPr/>
          <p:nvPr/>
        </p:nvGrpSpPr>
        <p:grpSpPr>
          <a:xfrm>
            <a:off x="6187171" y="-28076"/>
            <a:ext cx="1932205" cy="1940890"/>
            <a:chOff x="6209988" y="36463"/>
            <a:chExt cx="1932205" cy="194089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61F94E3-1923-8713-F4AF-A2C84ADC9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" r="224"/>
            <a:stretch/>
          </p:blipFill>
          <p:spPr>
            <a:xfrm>
              <a:off x="6209988" y="36463"/>
              <a:ext cx="1932205" cy="1940890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63DB1FA-87A0-476D-946C-EFA8EFF09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689" y="471144"/>
              <a:ext cx="1370352" cy="1370352"/>
            </a:xfrm>
            <a:prstGeom prst="rect">
              <a:avLst/>
            </a:prstGeom>
          </p:spPr>
        </p:pic>
      </p:grp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BB7E005B-18B3-4092-8133-981DBE161A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4081">
            <a:off x="6169939" y="1217097"/>
            <a:ext cx="701436" cy="574621"/>
          </a:xfrm>
          <a:prstGeom prst="rect">
            <a:avLst/>
          </a:prstGeom>
        </p:spPr>
      </p:pic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D9C3F9A1-9AD0-455E-A309-44227973B0CC}"/>
              </a:ext>
            </a:extLst>
          </p:cNvPr>
          <p:cNvGrpSpPr/>
          <p:nvPr/>
        </p:nvGrpSpPr>
        <p:grpSpPr>
          <a:xfrm>
            <a:off x="9301633" y="298783"/>
            <a:ext cx="2015773" cy="2024834"/>
            <a:chOff x="9321162" y="375821"/>
            <a:chExt cx="2015773" cy="202483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A5B19B0-29FD-36A2-8C4B-BD5C38F6D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" r="224"/>
            <a:stretch/>
          </p:blipFill>
          <p:spPr>
            <a:xfrm rot="1292048">
              <a:off x="9321162" y="375821"/>
              <a:ext cx="2015773" cy="2024834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09A23C3-923E-4F8E-8A9C-4739E224A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6260" y="912799"/>
              <a:ext cx="1324755" cy="1324755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8E1E355D-A423-4755-98C7-B96257A8B839}"/>
              </a:ext>
            </a:extLst>
          </p:cNvPr>
          <p:cNvGrpSpPr/>
          <p:nvPr/>
        </p:nvGrpSpPr>
        <p:grpSpPr>
          <a:xfrm>
            <a:off x="7725274" y="722645"/>
            <a:ext cx="1963533" cy="2019086"/>
            <a:chOff x="7716936" y="645236"/>
            <a:chExt cx="1963533" cy="201908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FAA0042-5FF1-CF19-9DE1-09D984B24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1487021">
              <a:off x="7716936" y="645236"/>
              <a:ext cx="1963533" cy="2019086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90D87E99-713D-471D-AB83-5A500A800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618622">
              <a:off x="8011565" y="1082085"/>
              <a:ext cx="1252942" cy="1252942"/>
            </a:xfrm>
            <a:prstGeom prst="rect">
              <a:avLst/>
            </a:prstGeom>
          </p:spPr>
        </p:pic>
      </p:grp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6D36E768-EE89-4BCA-8F18-31A8426C81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532">
            <a:off x="7592714" y="1116855"/>
            <a:ext cx="696318" cy="570429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394BB4F6-1B9D-47FE-B938-409EFBC4C39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963">
            <a:off x="9141497" y="1554796"/>
            <a:ext cx="658005" cy="539043"/>
          </a:xfrm>
          <a:prstGeom prst="rect">
            <a:avLst/>
          </a:prstGeom>
        </p:spPr>
      </p:pic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82CBC6D3-85FC-41B9-8490-F8420E015E69}"/>
              </a:ext>
            </a:extLst>
          </p:cNvPr>
          <p:cNvGrpSpPr/>
          <p:nvPr/>
        </p:nvGrpSpPr>
        <p:grpSpPr>
          <a:xfrm>
            <a:off x="10363265" y="1771302"/>
            <a:ext cx="2056847" cy="2115041"/>
            <a:chOff x="10383622" y="1785969"/>
            <a:chExt cx="2056847" cy="2115041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9733FBD-6C19-BD99-7B9A-A2AC284D3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1421469">
              <a:off x="10383622" y="1785969"/>
              <a:ext cx="2056847" cy="2115041"/>
            </a:xfrm>
            <a:prstGeom prst="rect">
              <a:avLst/>
            </a:prstGeom>
            <a:effectLst>
              <a:glow rad="254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28AC097F-9333-4046-ABDC-14D394692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93087" y="2483577"/>
              <a:ext cx="967805" cy="967805"/>
            </a:xfrm>
            <a:prstGeom prst="rect">
              <a:avLst/>
            </a:prstGeom>
          </p:spPr>
        </p:pic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D36D289-044D-4B25-BC78-31E62753DE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17693">
            <a:off x="10412724" y="1939692"/>
            <a:ext cx="696318" cy="570429"/>
          </a:xfrm>
          <a:prstGeom prst="rect">
            <a:avLst/>
          </a:prstGeom>
        </p:spPr>
      </p:pic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5D099E1A-1666-424E-BB30-D109D98D68F0}"/>
              </a:ext>
            </a:extLst>
          </p:cNvPr>
          <p:cNvGrpSpPr/>
          <p:nvPr/>
        </p:nvGrpSpPr>
        <p:grpSpPr>
          <a:xfrm>
            <a:off x="6948157" y="2485039"/>
            <a:ext cx="1987878" cy="2044121"/>
            <a:chOff x="7000444" y="2494068"/>
            <a:chExt cx="1987878" cy="204412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A53E79F-6857-5DE9-D7FC-327F644E8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20603442">
              <a:off x="7000444" y="2494068"/>
              <a:ext cx="1987878" cy="2044121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5B122796-0B3E-4CF0-B014-3A0BCB005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91713" y="2940889"/>
              <a:ext cx="1327316" cy="132731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0367972B-E905-4D87-B110-9E191DB1686A}"/>
              </a:ext>
            </a:extLst>
          </p:cNvPr>
          <p:cNvGrpSpPr/>
          <p:nvPr/>
        </p:nvGrpSpPr>
        <p:grpSpPr>
          <a:xfrm>
            <a:off x="8570119" y="2872116"/>
            <a:ext cx="2148173" cy="2088735"/>
            <a:chOff x="8632704" y="2883095"/>
            <a:chExt cx="2148173" cy="208873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4A5E567-A304-62B1-C113-11008C219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" b="1383"/>
            <a:stretch/>
          </p:blipFill>
          <p:spPr>
            <a:xfrm>
              <a:off x="8632704" y="2883095"/>
              <a:ext cx="2148173" cy="208873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CD5B71DD-6509-429A-9F58-B4EC02186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8" t="18614" r="21649" b="19680"/>
            <a:stretch/>
          </p:blipFill>
          <p:spPr>
            <a:xfrm>
              <a:off x="9062415" y="3447694"/>
              <a:ext cx="1117499" cy="110449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99AC6225-9A15-4FB7-B169-63E36F3FB9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57544">
            <a:off x="10174277" y="3301804"/>
            <a:ext cx="696318" cy="570429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00C9B38F-7592-444E-8719-9510CF4454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75101">
            <a:off x="8484534" y="3506446"/>
            <a:ext cx="696318" cy="570429"/>
          </a:xfrm>
          <a:prstGeom prst="rect">
            <a:avLst/>
          </a:prstGeom>
        </p:spPr>
      </p:pic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52B21A3-E42B-4C34-9C78-33378B9CE645}"/>
              </a:ext>
            </a:extLst>
          </p:cNvPr>
          <p:cNvGrpSpPr/>
          <p:nvPr/>
        </p:nvGrpSpPr>
        <p:grpSpPr>
          <a:xfrm>
            <a:off x="5236637" y="2651863"/>
            <a:ext cx="2194693" cy="2204559"/>
            <a:chOff x="5207889" y="2723423"/>
            <a:chExt cx="2194693" cy="220455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80E4865-2AC0-6D84-2D6F-88031A34D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" r="224"/>
            <a:stretch/>
          </p:blipFill>
          <p:spPr>
            <a:xfrm>
              <a:off x="5207889" y="2723423"/>
              <a:ext cx="2194693" cy="2204559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11618984-C49B-4367-9276-1C7712558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45488" y="3376418"/>
              <a:ext cx="1288960" cy="1288960"/>
            </a:xfrm>
            <a:prstGeom prst="rect">
              <a:avLst/>
            </a:prstGeom>
          </p:spPr>
        </p:pic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50F97E9D-35D9-455D-93D6-32D6546171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49826">
            <a:off x="6829819" y="3563994"/>
            <a:ext cx="696318" cy="570429"/>
          </a:xfrm>
          <a:prstGeom prst="rect">
            <a:avLst/>
          </a:prstGeom>
        </p:spPr>
      </p:pic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BD617177-BF5F-406A-A3CA-F19A00309D2C}"/>
              </a:ext>
            </a:extLst>
          </p:cNvPr>
          <p:cNvGrpSpPr/>
          <p:nvPr/>
        </p:nvGrpSpPr>
        <p:grpSpPr>
          <a:xfrm>
            <a:off x="3553205" y="2416603"/>
            <a:ext cx="2141429" cy="2202016"/>
            <a:chOff x="3593416" y="2465210"/>
            <a:chExt cx="2141429" cy="220201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1285A72-53EC-AC99-54CF-9D70067A8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20117803">
              <a:off x="3593416" y="2465210"/>
              <a:ext cx="2141429" cy="2202016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AC188060-1433-41AE-8D3C-47E353A32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956" y="2980126"/>
              <a:ext cx="1360041" cy="1360041"/>
            </a:xfrm>
            <a:prstGeom prst="rect">
              <a:avLst/>
            </a:prstGeom>
          </p:spPr>
        </p:pic>
      </p:grp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F1B576B-DF6B-427D-8F49-71E9FF83DB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52228">
            <a:off x="5158080" y="3595396"/>
            <a:ext cx="696318" cy="570429"/>
          </a:xfrm>
          <a:prstGeom prst="rect">
            <a:avLst/>
          </a:prstGeom>
        </p:spPr>
      </p:pic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AAEA09B-2DCD-4C83-9632-7110B8029761}"/>
              </a:ext>
            </a:extLst>
          </p:cNvPr>
          <p:cNvGrpSpPr/>
          <p:nvPr/>
        </p:nvGrpSpPr>
        <p:grpSpPr>
          <a:xfrm>
            <a:off x="1880840" y="3168487"/>
            <a:ext cx="2199070" cy="2138223"/>
            <a:chOff x="1880840" y="3168487"/>
            <a:chExt cx="2199070" cy="2138223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E874213-5F10-DEE8-EFE4-A8D7033BC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" b="1383"/>
            <a:stretch/>
          </p:blipFill>
          <p:spPr>
            <a:xfrm>
              <a:off x="1880840" y="3168487"/>
              <a:ext cx="2199070" cy="2138223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F50FB939-DD64-483D-998C-8647A1929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6836" b="93018" l="9961" r="89941">
                          <a14:foregroundMark x1="65430" y1="6836" x2="65430" y2="6836"/>
                          <a14:foregroundMark x1="54395" y1="18750" x2="59912" y2="18750"/>
                          <a14:foregroundMark x1="50732" y1="19678" x2="64502" y2="21484"/>
                          <a14:foregroundMark x1="60840" y1="16016" x2="58984" y2="21484"/>
                          <a14:foregroundMark x1="61719" y1="93018" x2="61719" y2="930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07124" y="3721767"/>
              <a:ext cx="1293732" cy="1293732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857A2DB8-25B5-4D45-B863-C450B4C0E6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38988">
            <a:off x="3473696" y="3660908"/>
            <a:ext cx="696318" cy="570429"/>
          </a:xfrm>
          <a:prstGeom prst="rect">
            <a:avLst/>
          </a:prstGeom>
        </p:spPr>
      </p:pic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2352C539-6A34-40A1-B99F-4AC216DE3D2B}"/>
              </a:ext>
            </a:extLst>
          </p:cNvPr>
          <p:cNvGrpSpPr/>
          <p:nvPr/>
        </p:nvGrpSpPr>
        <p:grpSpPr>
          <a:xfrm>
            <a:off x="2895545" y="4756227"/>
            <a:ext cx="2043944" cy="2101773"/>
            <a:chOff x="2895545" y="4756227"/>
            <a:chExt cx="2043944" cy="2101773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87A456F-4EC0-0C8D-1D2A-9CB739A5A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2090028">
              <a:off x="2895545" y="4756227"/>
              <a:ext cx="2043944" cy="2101773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B679DE4F-ACBF-44DE-9FC5-EFA93C586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454" y="5064114"/>
              <a:ext cx="1389325" cy="1389325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FECA5E11-43F4-4F36-8BD4-D3360C585B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6467">
            <a:off x="2948398" y="5006532"/>
            <a:ext cx="696318" cy="570429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0EB245DB-26E9-40EF-B822-C8482AEFE67E}"/>
              </a:ext>
            </a:extLst>
          </p:cNvPr>
          <p:cNvGrpSpPr/>
          <p:nvPr/>
        </p:nvGrpSpPr>
        <p:grpSpPr>
          <a:xfrm>
            <a:off x="4359307" y="4650878"/>
            <a:ext cx="2162174" cy="2102348"/>
            <a:chOff x="4359307" y="4650878"/>
            <a:chExt cx="2162174" cy="2102348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5547102-0A15-DD88-E739-0231B3324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" b="1383"/>
            <a:stretch/>
          </p:blipFill>
          <p:spPr>
            <a:xfrm rot="663732">
              <a:off x="4359307" y="4650878"/>
              <a:ext cx="2162174" cy="2102348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3667F5CB-C464-4DA9-9FFF-0BE1B8D87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9961" b="94678" l="9961" r="89990">
                          <a14:foregroundMark x1="44336" y1="94678" x2="44336" y2="946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57519" y="5062586"/>
              <a:ext cx="1506056" cy="1506056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86D897C5-C043-4D1A-A6CC-18515F5259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683">
            <a:off x="4279762" y="5764042"/>
            <a:ext cx="696318" cy="570429"/>
          </a:xfrm>
          <a:prstGeom prst="rect">
            <a:avLst/>
          </a:prstGeom>
        </p:spPr>
      </p:pic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A8F36E82-5BA0-463F-B015-5D3D9464385E}"/>
              </a:ext>
            </a:extLst>
          </p:cNvPr>
          <p:cNvGrpSpPr/>
          <p:nvPr/>
        </p:nvGrpSpPr>
        <p:grpSpPr>
          <a:xfrm>
            <a:off x="6073140" y="4800458"/>
            <a:ext cx="2161505" cy="2171221"/>
            <a:chOff x="6073140" y="4800458"/>
            <a:chExt cx="2161505" cy="217122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C4E5D643-E56E-1BB5-56E1-0CB82BAA5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" r="224"/>
            <a:stretch/>
          </p:blipFill>
          <p:spPr>
            <a:xfrm rot="1030209">
              <a:off x="6073140" y="4800458"/>
              <a:ext cx="2161505" cy="2171221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017FBF8F-5A23-42EF-9865-082713257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9961" b="89941" l="9131" r="91016">
                          <a14:foregroundMark x1="11182" y1="55859" x2="9131" y2="55859"/>
                          <a14:foregroundMark x1="67822" y1="80420" x2="67822" y2="80420"/>
                          <a14:foregroundMark x1="91016" y1="57910" x2="91016" y2="579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29794" y="5285663"/>
              <a:ext cx="1385726" cy="138572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369FCDEB-714C-4D84-ADB1-D9D55A81FD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334">
            <a:off x="5906076" y="5727605"/>
            <a:ext cx="696318" cy="570429"/>
          </a:xfrm>
          <a:prstGeom prst="rect">
            <a:avLst/>
          </a:prstGeom>
        </p:spPr>
      </p:pic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2ADBC67F-8870-483F-A074-9D720D07B4C8}"/>
              </a:ext>
            </a:extLst>
          </p:cNvPr>
          <p:cNvGrpSpPr/>
          <p:nvPr/>
        </p:nvGrpSpPr>
        <p:grpSpPr>
          <a:xfrm>
            <a:off x="7770229" y="4554744"/>
            <a:ext cx="2292662" cy="2357528"/>
            <a:chOff x="7770229" y="4554744"/>
            <a:chExt cx="2292662" cy="2357528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AC4F80AA-B9EA-E986-080E-F8CCDD953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>
              <a:off x="7770229" y="4554744"/>
              <a:ext cx="2292662" cy="2357528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DFDC5976-D373-4831-85F7-0741CB5BF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33018" y="5027376"/>
              <a:ext cx="1677979" cy="1677979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</p:grpSp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74DDF8B2-04F4-463C-AFCB-DB62F68B34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7692">
            <a:off x="7635138" y="5785530"/>
            <a:ext cx="696318" cy="570429"/>
          </a:xfrm>
          <a:prstGeom prst="rect">
            <a:avLst/>
          </a:prstGeom>
        </p:spPr>
      </p:pic>
      <p:pic>
        <p:nvPicPr>
          <p:cNvPr id="2108" name="Picture 36">
            <a:extLst>
              <a:ext uri="{FF2B5EF4-FFF2-40B4-BE49-F238E27FC236}">
                <a16:creationId xmlns:a16="http://schemas.microsoft.com/office/drawing/2014/main" id="{71A0CC8C-4708-8898-9D80-274E1835D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0" b="4760"/>
          <a:stretch/>
        </p:blipFill>
        <p:spPr bwMode="auto">
          <a:xfrm>
            <a:off x="1969860" y="1008427"/>
            <a:ext cx="1806367" cy="163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F1D887C-32BA-4DDB-85F7-4B06A01D95A8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51" y="920524"/>
            <a:ext cx="4455444" cy="4541599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D5EEDC00-00BC-4FE4-B151-CA3D527D9CA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26" y="6233744"/>
            <a:ext cx="678135" cy="62425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414335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09843 -0.130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43 -0.13032 L 0.22552 0.0016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52 0.00162 L 0.35495 -0.106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1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495 -0.10625 L 0.47148 -3.7037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0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148 -3.7037E-6 L 0.60899 -0.0493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898 -0.0493 L 0.69883 0.1708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883 0.17084 L 0.55846 0.33148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8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846 0.33149 L 0.42266 0.26389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65 0.26389 L 0.2806 0.31203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79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06 0.31204 L 0.15247 0.28102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47 0.28102 L 0.0082 0.37593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0.37593 L 0.07916 0.59121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16 0.59121 L 0.20768 0.58426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68 0.58426 L 0.34726 0.6132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726 0.6132 L 0.49948 0.57477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1921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2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1478873-2B07-4A54-B74A-4C096C2F3B55}"/>
</file>

<file path=customXml/itemProps2.xml><?xml version="1.0" encoding="utf-8"?>
<ds:datastoreItem xmlns:ds="http://schemas.openxmlformats.org/officeDocument/2006/customXml" ds:itemID="{29B02A15-EFBC-4168-A4AB-32686818C9FC}"/>
</file>

<file path=customXml/itemProps3.xml><?xml version="1.0" encoding="utf-8"?>
<ds:datastoreItem xmlns:ds="http://schemas.openxmlformats.org/officeDocument/2006/customXml" ds:itemID="{1F9422F5-5187-44DC-813A-2AD3B9080946}"/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17</Words>
  <Application>Microsoft Office PowerPoint</Application>
  <PresentationFormat>Широкий екран</PresentationFormat>
  <Paragraphs>9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6</cp:revision>
  <dcterms:created xsi:type="dcterms:W3CDTF">2025-12-01T19:31:04Z</dcterms:created>
  <dcterms:modified xsi:type="dcterms:W3CDTF">2025-12-01T20:25:09Z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