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50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33C18-D14B-6FAB-38EF-EA6994230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7F0C35-32EB-C8D9-7253-DBDDD43BD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B0371-B988-9B17-128E-A678951A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C19691-BB17-BEA7-0EE8-BCB6FB89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7023A9-4837-66C5-1BB2-67D17A15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34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FDDB1-0DD3-6FB7-5054-0CB53679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A6072-8702-868D-2D0C-1191A7B85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07DDAE-1D87-5B72-8FA9-C92F4988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DB52B-CEEC-1523-3EB8-AC45F5F8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DF5CC-2A69-DD87-E270-84931477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9684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CA042C-03A8-E897-DA1D-88F8BB10D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F875A8-1BC2-04C9-1B3C-03942D6D3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127F5-D5DD-A9CB-0718-3F0D60DC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E35260-864A-9619-124D-F87C8804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718E16-7B24-4857-6D1A-3F6B2E19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261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E7E35-8C35-EA0A-14D2-C550753B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15A62D-A239-3CE3-D75C-F1C30C9CC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0A2FC-A605-0CDE-B41C-46B1A009A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977BB0-A015-518E-36C3-94CB404C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7F4482-F10F-0941-3E21-7E0818A8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42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72652-5870-2C6F-79CD-69CB7DE51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3B5814-D289-A20E-CDB6-229F55E7A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D16F4-2EBB-699F-88B4-21C22210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5C823D-5C50-0581-452A-6C6DC7E6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0856A-0326-F644-AE53-A93D30008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13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6A05B-7A73-6596-C3A6-5175FFAF3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97F4C1-B7EA-6235-08A7-ECB520F5A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3A2908-55EA-30CE-6AD2-EC74A265F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178A3D-DEB5-91DB-AB0C-F9306704F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E2139C-9711-53D2-FB37-7C5D6667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4E3647-403F-B2DC-137D-42C49326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920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6BECD-687E-80BC-47E2-C89BA2C7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37E6F4-8DFB-5545-6FBC-32ED4A442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9DB25D-716E-0009-B7BB-B234C9F8C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36F73A-13B2-16CB-1108-DAB3B2B59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C7094A-D74E-5023-4590-28A96E4E3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18D460F-220E-5581-55B6-9AD767A2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15C89A-8004-DEBC-73DD-B74FB2B0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EDAE61-0643-AFB0-8CDD-AAB12A82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753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43D7B-3ACB-345D-9F66-620F5A01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F1B94C-C227-66F3-0913-3667826FA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841FDA-EF69-3D45-ABCE-EB4C040E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C82DE7-F050-25E9-A957-1C6E661E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092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508E90-229D-504E-84B8-7A75CAC5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0847F-6D7C-ADFC-6AF2-B1BADDFE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56B66-55CA-5E56-B0C4-473B8343A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47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E4FE3-4A4B-F043-D5B4-EE52847C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8F7A54-2D79-0991-2874-F27A4E62A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8E00A7-D041-FDDC-CF0B-8C8F494E1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48552B-261A-E644-4AB3-71B1E616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7E1C0-6DFA-6349-159E-1824C6E6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7E113-C8FE-C8F7-8A19-D5264486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934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87955-9213-EB51-F643-9D21C30C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459754-6701-4A61-D6E6-2747C24BA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027EDE-6BCC-B962-ACF7-674794C39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F9F3A-28D3-ED17-88D2-A06493DB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10E77B-F2CD-6ED3-F2DE-8CFF29B6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BD7E4C-C0C1-62DC-29C8-13D43526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910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E9D8-F7BC-0AB8-9882-CBA36622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3A76C1-97F0-7742-239A-BFC50D172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921CF1-52BD-BDF1-7A2B-F61E0CCC2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73DF0-D830-4ABA-9FD5-059A14FDA776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08BDE0-8BA8-88DC-B2AF-738BAE935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395061-D94A-A178-3DCB-26A7141BC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CB2FE-6476-48E3-B1EA-8C1CBCF8894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548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DE44F2-94C6-5F33-8C57-698DE942B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352628-921C-0ED7-D657-3EA897B5D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6582" l="9961" r="89844">
                        <a14:foregroundMark x1="15430" y1="62500" x2="21484" y2="67090"/>
                        <a14:foregroundMark x1="21484" y1="67090" x2="17188" y2="61328"/>
                        <a14:foregroundMark x1="17188" y1="61328" x2="15137" y2="62207"/>
                        <a14:foregroundMark x1="16211" y1="63477" x2="15820" y2="63477"/>
                        <a14:foregroundMark x1="15625" y1="63281" x2="10840" y2="68848"/>
                        <a14:foregroundMark x1="10840" y1="68848" x2="17090" y2="73047"/>
                        <a14:foregroundMark x1="17090" y1="73047" x2="24609" y2="72852"/>
                        <a14:foregroundMark x1="24609" y1="72852" x2="32617" y2="73047"/>
                        <a14:foregroundMark x1="32617" y1="73047" x2="41406" y2="71582"/>
                        <a14:foregroundMark x1="41406" y1="71582" x2="48047" y2="68066"/>
                        <a14:foregroundMark x1="48047" y1="68066" x2="55176" y2="66699"/>
                        <a14:foregroundMark x1="55176" y1="66699" x2="49512" y2="61719"/>
                        <a14:foregroundMark x1="49512" y1="61719" x2="25879" y2="61816"/>
                        <a14:foregroundMark x1="25879" y1="61816" x2="20898" y2="66992"/>
                        <a14:foregroundMark x1="20898" y1="66992" x2="15625" y2="63574"/>
                        <a14:foregroundMark x1="15820" y1="89160" x2="25195" y2="93359"/>
                        <a14:foregroundMark x1="25195" y1="93359" x2="50391" y2="94238"/>
                        <a14:foregroundMark x1="50391" y1="94238" x2="68359" y2="91309"/>
                        <a14:foregroundMark x1="68359" y1="91309" x2="61523" y2="88086"/>
                        <a14:foregroundMark x1="61523" y1="88086" x2="59570" y2="73926"/>
                        <a14:foregroundMark x1="59570" y1="73926" x2="53027" y2="71094"/>
                        <a14:foregroundMark x1="53027" y1="71094" x2="45996" y2="71680"/>
                        <a14:foregroundMark x1="45996" y1="71680" x2="41406" y2="77246"/>
                        <a14:foregroundMark x1="41406" y1="77246" x2="41602" y2="84668"/>
                        <a14:foregroundMark x1="41602" y1="84668" x2="35449" y2="88184"/>
                        <a14:foregroundMark x1="35449" y1="88184" x2="11621" y2="88965"/>
                        <a14:foregroundMark x1="11621" y1="88965" x2="15430" y2="89648"/>
                        <a14:foregroundMark x1="55762" y1="91504" x2="46973" y2="91797"/>
                        <a14:foregroundMark x1="46973" y1="91797" x2="54590" y2="92383"/>
                        <a14:foregroundMark x1="32520" y1="73242" x2="32129" y2="73828"/>
                        <a14:foregroundMark x1="32324" y1="74316" x2="29395" y2="77441"/>
                        <a14:foregroundMark x1="17773" y1="71875" x2="22168" y2="65332"/>
                        <a14:foregroundMark x1="22168" y1="65332" x2="46094" y2="62500"/>
                        <a14:foregroundMark x1="46094" y1="62500" x2="41211" y2="69141"/>
                        <a14:foregroundMark x1="41211" y1="69141" x2="33203" y2="72168"/>
                        <a14:foregroundMark x1="33203" y1="72168" x2="18359" y2="71777"/>
                        <a14:foregroundMark x1="33594" y1="72266" x2="26172" y2="70703"/>
                        <a14:foregroundMark x1="26172" y1="70703" x2="28809" y2="63672"/>
                        <a14:foregroundMark x1="28809" y1="63672" x2="37012" y2="64941"/>
                        <a14:foregroundMark x1="37012" y1="64941" x2="34082" y2="72754"/>
                        <a14:foregroundMark x1="34082" y1="72754" x2="32715" y2="73242"/>
                        <a14:foregroundMark x1="30371" y1="69922" x2="29785" y2="70508"/>
                        <a14:foregroundMark x1="30371" y1="68750" x2="30273" y2="69336"/>
                        <a14:foregroundMark x1="31055" y1="68457" x2="30859" y2="68262"/>
                        <a14:foregroundMark x1="30859" y1="68262" x2="29102" y2="67285"/>
                        <a14:foregroundMark x1="82129" y1="90332" x2="74121" y2="95020"/>
                        <a14:foregroundMark x1="74121" y1="95020" x2="54688" y2="96582"/>
                        <a14:foregroundMark x1="54688" y1="96582" x2="61621" y2="91992"/>
                        <a14:foregroundMark x1="61621" y1="91992" x2="72461" y2="88281"/>
                        <a14:foregroundMark x1="72461" y1="88281" x2="82813" y2="89844"/>
                        <a14:foregroundMark x1="80273" y1="89844" x2="84961" y2="92480"/>
                        <a14:foregroundMark x1="85742" y1="89453" x2="78223" y2="92480"/>
                        <a14:foregroundMark x1="78223" y1="92480" x2="86621" y2="90625"/>
                        <a14:foregroundMark x1="86621" y1="90625" x2="85352" y2="89453"/>
                        <a14:foregroundMark x1="84570" y1="55664" x2="84863" y2="55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41"/>
          <a:stretch/>
        </p:blipFill>
        <p:spPr>
          <a:xfrm>
            <a:off x="2278915" y="-680669"/>
            <a:ext cx="7009463" cy="6417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8134EA-AA6B-EE19-2AF2-12F9ABFDF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93" y="3064213"/>
            <a:ext cx="3624943" cy="36249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C78DF1-760F-5ACF-BD2A-3DE0E8977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89"/>
          <a:stretch/>
        </p:blipFill>
        <p:spPr>
          <a:xfrm rot="10800000" flipV="1">
            <a:off x="4405884" y="2985615"/>
            <a:ext cx="707595" cy="59092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A91689-F9D3-851A-2C67-8CFE5B4C49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11" t="14401" r="176208" b="56796"/>
          <a:stretch/>
        </p:blipFill>
        <p:spPr>
          <a:xfrm>
            <a:off x="6817080" y="4578639"/>
            <a:ext cx="596090" cy="59609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7398B9-17FF-5941-74FB-5AA7FECD1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9"/>
          <a:stretch/>
        </p:blipFill>
        <p:spPr>
          <a:xfrm>
            <a:off x="6337174" y="1683271"/>
            <a:ext cx="596090" cy="45938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0635A3-C690-D73E-B529-F775A78D6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7"/>
          <a:stretch/>
        </p:blipFill>
        <p:spPr>
          <a:xfrm>
            <a:off x="6347988" y="2963990"/>
            <a:ext cx="892460" cy="6318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DA7346-C333-CEE4-0385-3807C106E4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6"/>
          <a:stretch/>
        </p:blipFill>
        <p:spPr>
          <a:xfrm>
            <a:off x="4038340" y="4725187"/>
            <a:ext cx="735087" cy="49077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9D501B-59E1-3639-E1B7-C7D315E19A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87"/>
          <a:stretch/>
        </p:blipFill>
        <p:spPr>
          <a:xfrm flipH="1">
            <a:off x="6673106" y="4683959"/>
            <a:ext cx="849069" cy="57322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F09178-4CCA-D763-A41E-9331E988D9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748" y="2985615"/>
            <a:ext cx="3267463" cy="32674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0326F580-ED65-21E3-A497-A11C2DC626C9}"/>
              </a:ext>
            </a:extLst>
          </p:cNvPr>
          <p:cNvGrpSpPr/>
          <p:nvPr/>
        </p:nvGrpSpPr>
        <p:grpSpPr>
          <a:xfrm>
            <a:off x="2771469" y="1722010"/>
            <a:ext cx="6287406" cy="1038409"/>
            <a:chOff x="2638039" y="4930320"/>
            <a:chExt cx="6287406" cy="1038409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209352FE-1BD7-3C51-F004-C6594230C3E9}"/>
                </a:ext>
              </a:extLst>
            </p:cNvPr>
            <p:cNvSpPr/>
            <p:nvPr/>
          </p:nvSpPr>
          <p:spPr>
            <a:xfrm>
              <a:off x="2638039" y="4930320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ЛИСА                              ЯРКИЕ ИГРУШКИ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D0103EA-0302-3B17-F6A8-1B2B8E196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5670">
              <a:off x="8085920" y="5054227"/>
              <a:ext cx="839525" cy="839525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17C2895-3124-BB68-3598-D85CCF77284B}"/>
              </a:ext>
            </a:extLst>
          </p:cNvPr>
          <p:cNvGrpSpPr/>
          <p:nvPr/>
        </p:nvGrpSpPr>
        <p:grpSpPr>
          <a:xfrm>
            <a:off x="2794983" y="4218648"/>
            <a:ext cx="6240378" cy="1038409"/>
            <a:chOff x="4976017" y="5079875"/>
            <a:chExt cx="6240378" cy="1038409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E09355B-0CB1-77CA-5DF8-4A0A0707D887}"/>
                </a:ext>
              </a:extLst>
            </p:cNvPr>
            <p:cNvSpPr/>
            <p:nvPr/>
          </p:nvSpPr>
          <p:spPr>
            <a:xfrm>
              <a:off x="4976017" y="5079875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ОЛЕНЬ                             ДЛИННУЮ ГИРЛЯНДУ 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278A878-9F58-93AB-EB6B-06B98FDA8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258" y="5328495"/>
              <a:ext cx="774550" cy="77455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B520135-2BF6-00C5-9A9C-E8856E6EBDC5}"/>
              </a:ext>
            </a:extLst>
          </p:cNvPr>
          <p:cNvGrpSpPr/>
          <p:nvPr/>
        </p:nvGrpSpPr>
        <p:grpSpPr>
          <a:xfrm>
            <a:off x="2794983" y="5366793"/>
            <a:ext cx="6298031" cy="1219200"/>
            <a:chOff x="3149806" y="3407009"/>
            <a:chExt cx="6298031" cy="1219200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2A26B370-EE00-BB1E-7215-070510C5206D}"/>
                </a:ext>
              </a:extLst>
            </p:cNvPr>
            <p:cNvSpPr/>
            <p:nvPr/>
          </p:nvSpPr>
          <p:spPr>
            <a:xfrm>
              <a:off x="3149806" y="3508592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ВЫДРА                             ЁЛОЧКУ 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04EAFA4-A4D3-5F9D-007E-48E11436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8637" y="3407009"/>
              <a:ext cx="1219200" cy="1219200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5E89C70-136F-4A58-7B9B-E65052BC6DE8}"/>
              </a:ext>
            </a:extLst>
          </p:cNvPr>
          <p:cNvGrpSpPr/>
          <p:nvPr/>
        </p:nvGrpSpPr>
        <p:grpSpPr>
          <a:xfrm>
            <a:off x="2564562" y="497741"/>
            <a:ext cx="6409560" cy="1092279"/>
            <a:chOff x="2006213" y="7348390"/>
            <a:chExt cx="6409560" cy="1092279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0B8AF971-6092-6846-0044-70801436CA1E}"/>
                </a:ext>
              </a:extLst>
            </p:cNvPr>
            <p:cNvSpPr/>
            <p:nvPr/>
          </p:nvSpPr>
          <p:spPr>
            <a:xfrm>
              <a:off x="2175395" y="7348390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БОБЁР                             ЗВЕЗДУ НА ЁЛКУ 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D02BEA34-C809-FC99-A50C-707A2540A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213" y="7356818"/>
              <a:ext cx="1083851" cy="1083851"/>
            </a:xfrm>
            <a:prstGeom prst="rect">
              <a:avLst/>
            </a:prstGeom>
          </p:spPr>
        </p:pic>
      </p:grp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7D1FE84-C9A8-496C-8A64-41497C969607}"/>
              </a:ext>
            </a:extLst>
          </p:cNvPr>
          <p:cNvSpPr/>
          <p:nvPr/>
        </p:nvSpPr>
        <p:spPr>
          <a:xfrm>
            <a:off x="810424" y="604922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УКРАШАЕТ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6ABCCA1-2F71-1AE5-F4A7-19D74C248573}"/>
              </a:ext>
            </a:extLst>
          </p:cNvPr>
          <p:cNvSpPr/>
          <p:nvPr/>
        </p:nvSpPr>
        <p:spPr>
          <a:xfrm>
            <a:off x="810424" y="2185094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ВЕШАЕТ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4E11BCA-1C1A-3C88-69DD-20AE4F11E9DE}"/>
              </a:ext>
            </a:extLst>
          </p:cNvPr>
          <p:cNvSpPr/>
          <p:nvPr/>
        </p:nvSpPr>
        <p:spPr>
          <a:xfrm>
            <a:off x="9744270" y="813288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НАДЕВАЕТ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1F430FB-70D1-4DA0-3D38-4164935BCA98}"/>
              </a:ext>
            </a:extLst>
          </p:cNvPr>
          <p:cNvSpPr/>
          <p:nvPr/>
        </p:nvSpPr>
        <p:spPr>
          <a:xfrm>
            <a:off x="9498755" y="1641051"/>
            <a:ext cx="2128335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РАСКЛАДЫВАЕТ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7410237-ABBE-B0C5-B60B-62333924D4F3}"/>
              </a:ext>
            </a:extLst>
          </p:cNvPr>
          <p:cNvGrpSpPr/>
          <p:nvPr/>
        </p:nvGrpSpPr>
        <p:grpSpPr>
          <a:xfrm>
            <a:off x="2566172" y="2864176"/>
            <a:ext cx="6460261" cy="1122628"/>
            <a:chOff x="2400615" y="3873576"/>
            <a:chExt cx="6460261" cy="1122628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8AFD67D5-A88F-4FBB-2A40-7F907CBBD23C}"/>
                </a:ext>
              </a:extLst>
            </p:cNvPr>
            <p:cNvSpPr/>
            <p:nvPr/>
          </p:nvSpPr>
          <p:spPr>
            <a:xfrm>
              <a:off x="2620498" y="3957795"/>
              <a:ext cx="6240378" cy="103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БЕЛКА                              СНЕГОВИКА РОКИ </a:t>
              </a:r>
              <a:endParaRPr lang="uk-U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D544AD31-1533-A654-65C1-4B5CAE40E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615" y="3873576"/>
              <a:ext cx="774550" cy="774550"/>
            </a:xfrm>
            <a:prstGeom prst="rect">
              <a:avLst/>
            </a:prstGeom>
          </p:spPr>
        </p:pic>
      </p:grp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6E28F3FF-AA74-9079-0BEA-B71C02A1B12E}"/>
              </a:ext>
            </a:extLst>
          </p:cNvPr>
          <p:cNvSpPr/>
          <p:nvPr/>
        </p:nvSpPr>
        <p:spPr>
          <a:xfrm>
            <a:off x="810424" y="1405095"/>
            <a:ext cx="1637306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ЛЕПИТ</a:t>
            </a:r>
            <a:endParaRPr lang="uk-UA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7D51BB8-6F8A-55B0-F777-BC3FEE1C33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67" y="5632067"/>
            <a:ext cx="1431682" cy="1427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774FDF0-D7AC-427D-B044-52AACFDF8D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28" y="1605190"/>
            <a:ext cx="3657143" cy="3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43881 0.03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0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28581 0.326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34571 0.729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43321 -0.0229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28698 0.2451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7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CD17A43-F6B8-4AA7-939E-C44A6381E85C}"/>
</file>

<file path=customXml/itemProps2.xml><?xml version="1.0" encoding="utf-8"?>
<ds:datastoreItem xmlns:ds="http://schemas.openxmlformats.org/officeDocument/2006/customXml" ds:itemID="{39E05840-87C9-44CE-BD85-6C9993FA9C37}"/>
</file>

<file path=customXml/itemProps3.xml><?xml version="1.0" encoding="utf-8"?>
<ds:datastoreItem xmlns:ds="http://schemas.openxmlformats.org/officeDocument/2006/customXml" ds:itemID="{1B26AE0E-B265-4EC1-A438-CF7F3B13DD46}"/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4</cp:revision>
  <dcterms:created xsi:type="dcterms:W3CDTF">2025-11-19T21:19:13Z</dcterms:created>
  <dcterms:modified xsi:type="dcterms:W3CDTF">2025-11-20T20:39:46Z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