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90" d="100"/>
          <a:sy n="90" d="100"/>
        </p:scale>
        <p:origin x="29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13348-A43A-4B05-8756-E33ED63FC5E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22FF0-D12B-458E-9B01-182D1C0B3F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9469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2FF0-D12B-458E-9B01-182D1C0B3FB0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731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B8E9E5-B5F8-4CBB-804E-F8F1438DB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B0F015E-BE0F-4EC5-9CEE-BFE1590D4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A79632-CE9A-4CDE-AB92-6DB38B488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E905-75D3-4CA4-91B7-BA58E782C7F8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7EB35F6-A667-411B-B86C-778B54A51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2D64C7-CC31-4B91-97D1-CD78A965B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2862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B6D5F-7E60-4EE3-9D13-95B06FAB2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9984E14-58AC-4AC0-871A-B849D84A61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E025AF2-E3B7-40F2-8ED2-4ABA81ADF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E905-75D3-4CA4-91B7-BA58E782C7F8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4C2E243-2353-4D51-92FE-5BB175438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4B2F0B-01FA-48E3-B8E8-CD9081701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435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DF76D58-F6C8-4B98-9FAA-0B225FBB3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90674E-4CDE-4332-8EF1-80CA89540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AAAF094-7F7E-4E55-B4F1-3D346DE17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E905-75D3-4CA4-91B7-BA58E782C7F8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1BE5FE-1FC6-42C8-9FD4-99A273156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E35500-059E-430E-99E5-9D79271E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8267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20CE5-0E2B-47EA-B859-298FE70ED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97E5072-29D1-46B0-8576-F5F844ABC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704E5B6-3449-4D02-9E79-9885F1B14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E905-75D3-4CA4-91B7-BA58E782C7F8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C48ED8C-259A-47C1-ACA8-C19E6A3C3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CF0FD29-F0B4-46D7-B7CC-67264A89E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2357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CC509-39E4-478E-814F-67E3B7448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FF0115B-A579-4EAA-8BBB-92EE35246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B2A5DE-9856-4CE3-889F-694E3DA13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E905-75D3-4CA4-91B7-BA58E782C7F8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2347379-CC69-47E0-930A-F4C09E303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F0EC56-94FB-4446-A180-15F11BEAB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2372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50239-D6FB-4EAD-8B9F-355BF3660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4827E5D-8E23-48E9-BAA6-9972C2322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4465CAA-F1DC-4FA7-B275-D38B968B7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675CCB9-728D-4068-B33A-A47E54C16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E905-75D3-4CA4-91B7-BA58E782C7F8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9989E4E-83FF-4526-B57F-100B3EC7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1CA9C8-717E-4CCA-953F-790377614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929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CDFD1D-6588-4E2B-A35E-52C683CE0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87FA917-AD38-4827-9FB7-6D33AB772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1562397-EE1B-41E9-8374-4C95E7113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E54B58D-24FA-493B-B2CE-D3FB056B06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89BF782-9C5F-4308-A671-D1EC85006B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95E8E85-282F-4945-AB23-59860378A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E905-75D3-4CA4-91B7-BA58E782C7F8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6835799-59C4-4759-91C0-CCBEB5A9D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528D735-9258-4157-87B8-EF48F065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475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A42EA-E985-417A-A14D-AFE726508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7A4EE04-D269-4895-8D5F-FDDA07FBC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E905-75D3-4CA4-91B7-BA58E782C7F8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D9AD035-69BD-4AE8-B732-CB23ABA3F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5B90008-8634-4794-8B3D-2F1F19C87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5524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7BBD3DD-3936-4BA6-A407-A0A17C94F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E905-75D3-4CA4-91B7-BA58E782C7F8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774C8B5-0175-48BC-A6BE-24C2CFCBE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949C5CF-997B-42A5-A90E-23E0B8F1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5670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66D2D-8679-423D-9D93-7D5E995E6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A112471-BF68-4851-B576-844CACFFC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4AB7B80-CD7D-4909-A940-957F194B1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CFA0779-214D-42E6-9CDE-45D005343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E905-75D3-4CA4-91B7-BA58E782C7F8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EF7C8C-B40D-4545-A3C8-379AC32CA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2761F94-F4A6-40CC-B46E-AB5C7EE6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332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67AF6F-7697-4E49-868B-0A22B19BD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7E43E0-338F-402F-9D15-5F634E8971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F23ED2F-C796-4FF8-9D64-F503DED2C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FCB2AB8-45D1-44E1-98FB-D2148E4DB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E905-75D3-4CA4-91B7-BA58E782C7F8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30AF051-1763-477F-9CBF-7A36601D2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DE0B6-0510-4B0C-89A6-37AD13EB0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701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6F2EE84-9453-41C6-BBE7-26EC56E4B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66D99CC-B2E9-4A49-94AD-3E1887716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8699DA-A164-49C1-85B9-6832AEE5E8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8E905-75D3-4CA4-91B7-BA58E782C7F8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6EE176B-F8F6-4CA3-9EDD-EA44A8130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E32D675-CCC6-4508-94E9-F850ED398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090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2958CA-C902-4868-819E-8C686374D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E14EEEBE-5B63-4D56-AD5A-99A2660410C0}"/>
              </a:ext>
            </a:extLst>
          </p:cNvPr>
          <p:cNvSpPr/>
          <p:nvPr/>
        </p:nvSpPr>
        <p:spPr>
          <a:xfrm>
            <a:off x="725061" y="130507"/>
            <a:ext cx="8468305" cy="180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C71D4E-E977-4BFF-B2B6-DE79F113E830}"/>
              </a:ext>
            </a:extLst>
          </p:cNvPr>
          <p:cNvSpPr txBox="1"/>
          <p:nvPr/>
        </p:nvSpPr>
        <p:spPr>
          <a:xfrm>
            <a:off x="3136279" y="593619"/>
            <a:ext cx="32402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</a:t>
            </a:r>
            <a:r>
              <a:rPr lang="uk-UA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ні і </a:t>
            </a:r>
            <a:r>
              <a:rPr lang="uk-UA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BA474E-4BA4-450A-847B-2557ACA4FE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20" b="89974" l="9979" r="89986">
                        <a14:foregroundMark x1="42330" y1="11263" x2="41051" y2="6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92" t="3045" r="26246" b="5861"/>
          <a:stretch/>
        </p:blipFill>
        <p:spPr>
          <a:xfrm>
            <a:off x="2866029" y="2303584"/>
            <a:ext cx="3847127" cy="4149969"/>
          </a:xfrm>
          <a:prstGeom prst="rect">
            <a:avLst/>
          </a:prstGeom>
          <a:effectLst>
            <a:glow rad="127000">
              <a:schemeClr val="bg1">
                <a:alpha val="97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209BA4-F5C7-4464-B692-8A0B44A6F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03" y="2167573"/>
            <a:ext cx="8134710" cy="44371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93DFDD-EE92-4BA2-99C2-18066E4CC1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03" y="2152449"/>
            <a:ext cx="8134708" cy="4437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AB9BC0-071E-4A86-AE87-40CCFCF3BC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01" y="2164050"/>
            <a:ext cx="8271346" cy="45116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538AEFC-A9BA-43DA-9BAA-F458C120F3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99" y="2164050"/>
            <a:ext cx="8323106" cy="4539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946A733-5BC3-40C7-8F9C-6C836ED066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1" y="2164050"/>
            <a:ext cx="8323105" cy="4539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009372E-ACA5-42A8-AA62-982E09D6B9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21" y="2177888"/>
            <a:ext cx="8307787" cy="44978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BA3D4CF-AEA8-4C2A-B9BC-25E98DA0CA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1" y="2149510"/>
            <a:ext cx="8313291" cy="45116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EEC0DF6-1E0D-4732-8A6C-0B1BF9D118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659" y="3835400"/>
            <a:ext cx="2769288" cy="276928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8C454A0-6847-4CA2-AF33-E183AA74AA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41" y="2155412"/>
            <a:ext cx="8315505" cy="44978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45CE1BD-0061-4109-A1A1-6D2DED5FA9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1" t="8674" r="21167"/>
          <a:stretch/>
        </p:blipFill>
        <p:spPr>
          <a:xfrm rot="21162595">
            <a:off x="439211" y="341363"/>
            <a:ext cx="3017452" cy="2252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14E3F99-63DB-48B9-BBE2-98125F66AA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0" t="1398" r="15917"/>
          <a:stretch/>
        </p:blipFill>
        <p:spPr>
          <a:xfrm>
            <a:off x="3137986" y="1915570"/>
            <a:ext cx="2746726" cy="20608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0C6B4D8-7303-4D3C-9327-F0F0B58395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8" t="9132" r="3266"/>
          <a:stretch/>
        </p:blipFill>
        <p:spPr>
          <a:xfrm>
            <a:off x="6108260" y="190587"/>
            <a:ext cx="2644387" cy="2029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87CB342-B802-4687-B192-88B0C820B09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7" t="2474" r="3267" b="2474"/>
          <a:stretch/>
        </p:blipFill>
        <p:spPr>
          <a:xfrm>
            <a:off x="295739" y="3604609"/>
            <a:ext cx="3104938" cy="23418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1D78E35-39ED-4D4E-81C2-5431070F404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6" t="7638" r="9120"/>
          <a:stretch/>
        </p:blipFill>
        <p:spPr>
          <a:xfrm>
            <a:off x="3534840" y="4604888"/>
            <a:ext cx="2466338" cy="17302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2A2282D-019E-4F9F-97EF-EBC1B1C9E7D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r="15001"/>
          <a:stretch/>
        </p:blipFill>
        <p:spPr>
          <a:xfrm rot="401219">
            <a:off x="5716521" y="2771099"/>
            <a:ext cx="2302592" cy="17302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0E7EF40-BE33-494A-B7F3-8C2DD34FA6D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4"/>
          <a:stretch/>
        </p:blipFill>
        <p:spPr>
          <a:xfrm>
            <a:off x="6909869" y="4363888"/>
            <a:ext cx="2699837" cy="2115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04AE55-726A-4DBE-BEDE-32AE8726F6A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5923"/>
            <a:ext cx="654042" cy="60207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B25D4D-7EA4-4EAC-8A17-324826552E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322" y="1433474"/>
            <a:ext cx="3647470" cy="36670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8448663-7498-4A0C-854C-D83DA30CEDA4}"/>
              </a:ext>
            </a:extLst>
          </p:cNvPr>
          <p:cNvSpPr txBox="1"/>
          <p:nvPr/>
        </p:nvSpPr>
        <p:spPr>
          <a:xfrm>
            <a:off x="820767" y="96793"/>
            <a:ext cx="83725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хит</a:t>
            </a:r>
            <a:r>
              <a:rPr lang="ru-RU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унка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куви</a:t>
            </a:r>
            <a:r>
              <a:rPr lang="ru-RU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полетіла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велетенський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пухкий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замет на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у. Вона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</a:t>
            </a:r>
            <a:r>
              <a:rPr lang="ru-RU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ягла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там до го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хвостом,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лапи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</a:t>
            </a:r>
            <a:r>
              <a:rPr lang="ru-RU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чали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авильно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кажуть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не </a:t>
            </a:r>
            <a:r>
              <a:rPr lang="ru-RU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іншому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яму! —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засміявся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</a:t>
            </a:r>
            <a:r>
              <a:rPr lang="ru-RU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А кавун ми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тобі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намалюємо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— реготала </a:t>
            </a:r>
            <a:r>
              <a:rPr lang="ru-RU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CFBABC-2795-4F13-AA7E-8808174B5614}"/>
              </a:ext>
            </a:extLst>
          </p:cNvPr>
          <p:cNvSpPr txBox="1"/>
          <p:nvPr/>
        </p:nvSpPr>
        <p:spPr>
          <a:xfrm>
            <a:off x="971479" y="137480"/>
            <a:ext cx="81677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err="1"/>
              <a:t>Лисиця</a:t>
            </a:r>
            <a:r>
              <a:rPr lang="ru-RU" sz="1900" b="1" dirty="0"/>
              <a:t> Ла</a:t>
            </a:r>
            <a:r>
              <a:rPr lang="ru-RU" sz="1900" b="1" dirty="0">
                <a:solidFill>
                  <a:srgbClr val="FF0000"/>
                </a:solidFill>
              </a:rPr>
              <a:t>р</a:t>
            </a:r>
            <a:r>
              <a:rPr lang="ru-RU" sz="1900" b="1" dirty="0"/>
              <a:t>иска </a:t>
            </a:r>
            <a:r>
              <a:rPr lang="ru-RU" sz="1900" b="1" dirty="0" err="1"/>
              <a:t>обожнювала</a:t>
            </a:r>
            <a:r>
              <a:rPr lang="ru-RU" sz="1900" b="1" dirty="0"/>
              <a:t> </a:t>
            </a:r>
            <a:r>
              <a:rPr lang="ru-RU" sz="1900" b="1" dirty="0" err="1"/>
              <a:t>частування</a:t>
            </a:r>
            <a:r>
              <a:rPr lang="ru-RU" sz="1900" b="1" dirty="0"/>
              <a:t>.</a:t>
            </a:r>
            <a:br>
              <a:rPr lang="ru-RU" sz="1900" b="1" dirty="0"/>
            </a:br>
            <a:r>
              <a:rPr lang="ru-RU" sz="1900" b="1" dirty="0"/>
              <a:t>— Кавун </a:t>
            </a:r>
            <a:r>
              <a:rPr lang="ru-RU" sz="1900" b="1" dirty="0" err="1"/>
              <a:t>узимку</a:t>
            </a:r>
            <a:r>
              <a:rPr lang="ru-RU" sz="1900" b="1" dirty="0"/>
              <a:t>? Б</a:t>
            </a:r>
            <a:r>
              <a:rPr lang="ru-RU" sz="1900" b="1" dirty="0">
                <a:solidFill>
                  <a:srgbClr val="FF0000"/>
                </a:solidFill>
              </a:rPr>
              <a:t>р</a:t>
            </a:r>
            <a:r>
              <a:rPr lang="ru-RU" sz="1900" b="1" dirty="0"/>
              <a:t>ехня! — </a:t>
            </a:r>
            <a:r>
              <a:rPr lang="ru-RU" sz="1900" b="1" dirty="0" err="1"/>
              <a:t>фи</a:t>
            </a:r>
            <a:r>
              <a:rPr lang="ru-RU" sz="1900" b="1" dirty="0" err="1">
                <a:solidFill>
                  <a:srgbClr val="FF0000"/>
                </a:solidFill>
              </a:rPr>
              <a:t>р</a:t>
            </a:r>
            <a:r>
              <a:rPr lang="ru-RU" sz="1900" b="1" dirty="0" err="1"/>
              <a:t>кнула</a:t>
            </a:r>
            <a:r>
              <a:rPr lang="ru-RU" sz="1900" b="1" dirty="0"/>
              <a:t> вона.</a:t>
            </a:r>
            <a:br>
              <a:rPr lang="ru-RU" sz="1900" b="1" dirty="0"/>
            </a:br>
            <a:r>
              <a:rPr lang="ru-RU" sz="1900" b="1" dirty="0"/>
              <a:t>— </a:t>
            </a:r>
            <a:r>
              <a:rPr lang="ru-RU" sz="1900" b="1" dirty="0" err="1"/>
              <a:t>Пе</a:t>
            </a:r>
            <a:r>
              <a:rPr lang="ru-RU" sz="1900" b="1" dirty="0" err="1">
                <a:solidFill>
                  <a:srgbClr val="FF0000"/>
                </a:solidFill>
              </a:rPr>
              <a:t>р</a:t>
            </a:r>
            <a:r>
              <a:rPr lang="ru-RU" sz="1900" b="1" dirty="0" err="1"/>
              <a:t>евір</a:t>
            </a:r>
            <a:r>
              <a:rPr lang="ru-RU" sz="1900" b="1" dirty="0"/>
              <a:t>! — к</a:t>
            </a:r>
            <a:r>
              <a:rPr lang="ru-RU" sz="1900" b="1" dirty="0">
                <a:solidFill>
                  <a:srgbClr val="FF0000"/>
                </a:solidFill>
              </a:rPr>
              <a:t>р</a:t>
            </a:r>
            <a:r>
              <a:rPr lang="ru-RU" sz="1900" b="1" dirty="0"/>
              <a:t>икнув </a:t>
            </a:r>
            <a:r>
              <a:rPr lang="ru-RU" sz="1900" b="1" dirty="0" err="1"/>
              <a:t>Ба</a:t>
            </a:r>
            <a:r>
              <a:rPr lang="ru-RU" sz="1900" b="1" dirty="0" err="1">
                <a:solidFill>
                  <a:srgbClr val="FF0000"/>
                </a:solidFill>
              </a:rPr>
              <a:t>р</a:t>
            </a:r>
            <a:r>
              <a:rPr lang="ru-RU" sz="1900" b="1" dirty="0" err="1"/>
              <a:t>ні</a:t>
            </a:r>
            <a:r>
              <a:rPr lang="ru-RU" sz="1900" b="1" dirty="0"/>
              <a:t>. — </a:t>
            </a:r>
            <a:r>
              <a:rPr lang="ru-RU" sz="1900" b="1" dirty="0" err="1"/>
              <a:t>Хто</a:t>
            </a:r>
            <a:r>
              <a:rPr lang="ru-RU" sz="1900" b="1" dirty="0"/>
              <a:t> пе</a:t>
            </a:r>
            <a:r>
              <a:rPr lang="ru-RU" sz="1900" b="1" dirty="0">
                <a:solidFill>
                  <a:srgbClr val="FF0000"/>
                </a:solidFill>
              </a:rPr>
              <a:t>р</a:t>
            </a:r>
            <a:r>
              <a:rPr lang="ru-RU" sz="1900" b="1" dirty="0"/>
              <a:t>ший </a:t>
            </a:r>
            <a:r>
              <a:rPr lang="ru-RU" sz="1900" b="1" dirty="0" err="1"/>
              <a:t>добіжить</a:t>
            </a:r>
            <a:r>
              <a:rPr lang="ru-RU" sz="1900" b="1" dirty="0"/>
              <a:t> — того й кавун!</a:t>
            </a:r>
          </a:p>
          <a:p>
            <a:r>
              <a:rPr lang="ru-RU" sz="1900" b="1" dirty="0"/>
              <a:t>І </a:t>
            </a:r>
            <a:r>
              <a:rPr lang="ru-RU" sz="1900" b="1" dirty="0" err="1"/>
              <a:t>д</a:t>
            </a:r>
            <a:r>
              <a:rPr lang="ru-RU" sz="1900" b="1" dirty="0" err="1">
                <a:solidFill>
                  <a:srgbClr val="FF0000"/>
                </a:solidFill>
              </a:rPr>
              <a:t>р</a:t>
            </a:r>
            <a:r>
              <a:rPr lang="ru-RU" sz="1900" b="1" dirty="0" err="1"/>
              <a:t>узі</a:t>
            </a:r>
            <a:r>
              <a:rPr lang="ru-RU" sz="1900" b="1" dirty="0"/>
              <a:t> </a:t>
            </a:r>
            <a:r>
              <a:rPr lang="ru-RU" sz="1900" b="1" dirty="0" err="1"/>
              <a:t>кинулися</a:t>
            </a:r>
            <a:r>
              <a:rPr lang="ru-RU" sz="1900" b="1" dirty="0"/>
              <a:t> до </a:t>
            </a:r>
            <a:r>
              <a:rPr lang="ru-RU" sz="1900" b="1" dirty="0" err="1"/>
              <a:t>глибокого</a:t>
            </a:r>
            <a:r>
              <a:rPr lang="ru-RU" sz="1900" b="1" dirty="0"/>
              <a:t> я</a:t>
            </a:r>
            <a:r>
              <a:rPr lang="ru-RU" sz="1900" b="1" dirty="0">
                <a:solidFill>
                  <a:srgbClr val="FF0000"/>
                </a:solidFill>
              </a:rPr>
              <a:t>р</a:t>
            </a:r>
            <a:r>
              <a:rPr lang="ru-RU" sz="1900" b="1" dirty="0"/>
              <a:t>у. Ла</a:t>
            </a:r>
            <a:r>
              <a:rPr lang="ru-RU" sz="1900" b="1" dirty="0">
                <a:solidFill>
                  <a:srgbClr val="FF0000"/>
                </a:solidFill>
              </a:rPr>
              <a:t>р</a:t>
            </a:r>
            <a:r>
              <a:rPr lang="ru-RU" sz="1900" b="1" dirty="0"/>
              <a:t>иска </a:t>
            </a:r>
            <a:r>
              <a:rPr lang="ru-RU" sz="1900" b="1" dirty="0" err="1"/>
              <a:t>побігла</a:t>
            </a:r>
            <a:r>
              <a:rPr lang="ru-RU" sz="1900" b="1" dirty="0"/>
              <a:t> за ними. Вона </a:t>
            </a:r>
            <a:r>
              <a:rPr lang="ru-RU" sz="1900" b="1" dirty="0" err="1"/>
              <a:t>бігла</a:t>
            </a:r>
            <a:r>
              <a:rPr lang="ru-RU" sz="1900" b="1" dirty="0"/>
              <a:t> </a:t>
            </a:r>
            <a:r>
              <a:rPr lang="ru-RU" sz="1900" b="1" dirty="0" err="1"/>
              <a:t>швидше</a:t>
            </a:r>
            <a:r>
              <a:rPr lang="ru-RU" sz="1900" b="1" dirty="0"/>
              <a:t> за </a:t>
            </a:r>
            <a:r>
              <a:rPr lang="ru-RU" sz="1900" b="1" dirty="0" err="1"/>
              <a:t>віте</a:t>
            </a:r>
            <a:r>
              <a:rPr lang="ru-RU" sz="1900" b="1" dirty="0" err="1">
                <a:solidFill>
                  <a:srgbClr val="FF0000"/>
                </a:solidFill>
              </a:rPr>
              <a:t>р</a:t>
            </a:r>
            <a:r>
              <a:rPr lang="ru-RU" sz="1900" b="1" dirty="0"/>
              <a:t>! </a:t>
            </a:r>
            <a:r>
              <a:rPr lang="ru-RU" sz="1900" b="1" dirty="0" err="1"/>
              <a:t>Ба</a:t>
            </a:r>
            <a:r>
              <a:rPr lang="ru-RU" sz="1900" b="1" dirty="0" err="1">
                <a:solidFill>
                  <a:srgbClr val="FF0000"/>
                </a:solidFill>
              </a:rPr>
              <a:t>р</a:t>
            </a:r>
            <a:r>
              <a:rPr lang="ru-RU" sz="1900" b="1" dirty="0" err="1"/>
              <a:t>ні</a:t>
            </a:r>
            <a:r>
              <a:rPr lang="ru-RU" sz="1900" b="1" dirty="0"/>
              <a:t> і </a:t>
            </a:r>
            <a:r>
              <a:rPr lang="ru-RU" sz="1900" b="1" dirty="0" err="1">
                <a:solidFill>
                  <a:srgbClr val="FF0000"/>
                </a:solidFill>
              </a:rPr>
              <a:t>Р</a:t>
            </a:r>
            <a:r>
              <a:rPr lang="ru-RU" sz="1900" b="1" dirty="0" err="1"/>
              <a:t>уся</a:t>
            </a:r>
            <a:r>
              <a:rPr lang="ru-RU" sz="1900" b="1" dirty="0"/>
              <a:t> </a:t>
            </a:r>
            <a:r>
              <a:rPr lang="ru-RU" sz="1900" b="1" dirty="0" err="1">
                <a:solidFill>
                  <a:srgbClr val="FF0000"/>
                </a:solidFill>
              </a:rPr>
              <a:t>р</a:t>
            </a:r>
            <a:r>
              <a:rPr lang="ru-RU" sz="1900" b="1" dirty="0" err="1"/>
              <a:t>ізко</a:t>
            </a:r>
            <a:r>
              <a:rPr lang="ru-RU" sz="1900" b="1" dirty="0"/>
              <a:t> заве</a:t>
            </a:r>
            <a:r>
              <a:rPr lang="ru-RU" sz="1900" b="1" dirty="0">
                <a:solidFill>
                  <a:srgbClr val="FF0000"/>
                </a:solidFill>
              </a:rPr>
              <a:t>р</a:t>
            </a:r>
            <a:r>
              <a:rPr lang="ru-RU" sz="1900" b="1" dirty="0"/>
              <a:t>нули </a:t>
            </a:r>
            <a:r>
              <a:rPr lang="ru-RU" sz="1900" b="1" dirty="0" err="1"/>
              <a:t>біля</a:t>
            </a:r>
            <a:r>
              <a:rPr lang="ru-RU" sz="1900" b="1" dirty="0"/>
              <a:t> к</a:t>
            </a:r>
            <a:r>
              <a:rPr lang="ru-RU" sz="1900" b="1" dirty="0">
                <a:solidFill>
                  <a:srgbClr val="FF0000"/>
                </a:solidFill>
              </a:rPr>
              <a:t>р</a:t>
            </a:r>
            <a:r>
              <a:rPr lang="ru-RU" sz="1900" b="1" dirty="0"/>
              <a:t>аю, а Ла</a:t>
            </a:r>
            <a:r>
              <a:rPr lang="ru-RU" sz="1900" b="1" dirty="0">
                <a:solidFill>
                  <a:srgbClr val="FF0000"/>
                </a:solidFill>
              </a:rPr>
              <a:t>р</a:t>
            </a:r>
            <a:r>
              <a:rPr lang="ru-RU" sz="1900" b="1" dirty="0"/>
              <a:t>иска не </a:t>
            </a:r>
            <a:r>
              <a:rPr lang="ru-RU" sz="1900" b="1" dirty="0" err="1"/>
              <a:t>встигла</a:t>
            </a:r>
            <a:r>
              <a:rPr lang="ru-RU" sz="1900" b="1" dirty="0"/>
              <a:t> </a:t>
            </a:r>
            <a:r>
              <a:rPr lang="ru-RU" sz="1900" b="1" dirty="0" err="1"/>
              <a:t>загальмувати</a:t>
            </a:r>
            <a:r>
              <a:rPr lang="ru-RU" sz="1900" b="1" dirty="0"/>
              <a:t>.</a:t>
            </a:r>
          </a:p>
          <a:p>
            <a:endParaRPr lang="uk-UA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F90608-7161-4FD1-A705-603B0DF8630E}"/>
              </a:ext>
            </a:extLst>
          </p:cNvPr>
          <p:cNvSpPr txBox="1"/>
          <p:nvPr/>
        </p:nvSpPr>
        <p:spPr>
          <a:xfrm>
            <a:off x="1066582" y="344795"/>
            <a:ext cx="80726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подалися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изти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суха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ики до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теплої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се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дита Ла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довго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чала в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заметі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95EE60-2FB5-40E1-8214-F65CDB021B4D}"/>
              </a:ext>
            </a:extLst>
          </p:cNvPr>
          <p:cNvSpPr txBox="1"/>
          <p:nvPr/>
        </p:nvSpPr>
        <p:spPr>
          <a:xfrm>
            <a:off x="1483097" y="296128"/>
            <a:ext cx="76939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аптом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-за ста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ого кед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виглянула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 мо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лисиця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иска!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неї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хит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хвіст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величезний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пухнастий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DC9CD9-A530-449B-9CC5-A2BFA71C9C6C}"/>
              </a:ext>
            </a:extLst>
          </p:cNvPr>
          <p:cNvSpPr txBox="1"/>
          <p:nvPr/>
        </p:nvSpPr>
        <p:spPr>
          <a:xfrm>
            <a:off x="1042293" y="113554"/>
            <a:ext cx="81347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Стояв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іскучий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оз. К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олик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уга, п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удка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мишка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вийшли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огулянку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к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аса! Де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ева в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іблі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іжки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вкриті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умким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снігом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C5E3FC-7941-4DB0-9B89-34436E72EA29}"/>
              </a:ext>
            </a:extLst>
          </p:cNvPr>
          <p:cNvSpPr txBox="1"/>
          <p:nvPr/>
        </p:nvSpPr>
        <p:spPr>
          <a:xfrm>
            <a:off x="917347" y="378328"/>
            <a:ext cx="8051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ивіт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ихітки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—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ому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котіла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иска.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Час вам до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моєї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обід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8AD6A4-9CBE-4C2A-9DA8-DCA0A9786B91}"/>
              </a:ext>
            </a:extLst>
          </p:cNvPr>
          <p:cNvSpPr txBox="1"/>
          <p:nvPr/>
        </p:nvSpPr>
        <p:spPr>
          <a:xfrm>
            <a:off x="834602" y="99244"/>
            <a:ext cx="813470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Зачекай, Ла</a:t>
            </a:r>
            <a:r>
              <a:rPr lang="uk-UA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иско! — голосно крикнула </a:t>
            </a:r>
            <a:r>
              <a:rPr lang="uk-UA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уся. — Ти можеш нас з’їсти, але тоді пропустиш ко</a:t>
            </a:r>
            <a:r>
              <a:rPr lang="uk-UA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олівський пода</a:t>
            </a:r>
            <a:r>
              <a:rPr lang="uk-UA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унок!</a:t>
            </a:r>
            <a:b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Який ще пода</a:t>
            </a:r>
            <a:r>
              <a:rPr lang="uk-UA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унок? — насто</a:t>
            </a:r>
            <a:r>
              <a:rPr lang="uk-UA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ожилася лисиця.</a:t>
            </a:r>
            <a:b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Ми заховали під Чо</a:t>
            </a:r>
            <a:r>
              <a:rPr lang="uk-UA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ною Го</a:t>
            </a:r>
            <a:r>
              <a:rPr lang="uk-UA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ою величезний, че</a:t>
            </a:r>
            <a:r>
              <a:rPr lang="uk-UA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воний, цук</a:t>
            </a:r>
            <a:r>
              <a:rPr lang="uk-UA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овий кавун! — зб</a:t>
            </a:r>
            <a:r>
              <a:rPr lang="uk-UA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ехала мишка.</a:t>
            </a:r>
            <a:b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Він свіжий і га</a:t>
            </a:r>
            <a:r>
              <a:rPr lang="uk-UA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ний!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364A7A-68FA-461D-981B-94A50B5F9B30}"/>
              </a:ext>
            </a:extLst>
          </p:cNvPr>
          <p:cNvSpPr txBox="1"/>
          <p:nvPr/>
        </p:nvSpPr>
        <p:spPr>
          <a:xfrm>
            <a:off x="1105670" y="296436"/>
            <a:ext cx="79944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емтів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п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удка мишка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підмо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гнула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угові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Вона п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идумала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хит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план.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07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  <p:bldP spid="31" grpId="0"/>
      <p:bldP spid="31" grpId="1"/>
      <p:bldP spid="28" grpId="0"/>
      <p:bldP spid="28" grpId="1"/>
      <p:bldP spid="34" grpId="0"/>
      <p:bldP spid="34" grpId="1"/>
      <p:bldP spid="14" grpId="0"/>
      <p:bldP spid="14" grpId="1"/>
      <p:bldP spid="11" grpId="0"/>
      <p:bldP spid="11" grpId="1"/>
      <p:bldP spid="15" grpId="0"/>
      <p:bldP spid="15" grpId="1"/>
      <p:bldP spid="23" grpId="0"/>
      <p:bldP spid="23" grpId="1"/>
      <p:bldP spid="22" grpId="0"/>
      <p:bldP spid="22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22899EC-7113-4ABC-A297-E3DB3CDA75F7}"/>
</file>

<file path=customXml/itemProps2.xml><?xml version="1.0" encoding="utf-8"?>
<ds:datastoreItem xmlns:ds="http://schemas.openxmlformats.org/officeDocument/2006/customXml" ds:itemID="{E38B9245-B651-4BE4-B0B0-3938D25E9FA0}"/>
</file>

<file path=customXml/itemProps3.xml><?xml version="1.0" encoding="utf-8"?>
<ds:datastoreItem xmlns:ds="http://schemas.openxmlformats.org/officeDocument/2006/customXml" ds:itemID="{7C3F2076-1226-4E96-9B26-F9EFC9777FD5}"/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293</Words>
  <Application>Microsoft Office PowerPoint</Application>
  <PresentationFormat>Широкий екран</PresentationFormat>
  <Paragraphs>11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13</cp:revision>
  <dcterms:created xsi:type="dcterms:W3CDTF">2025-11-21T19:02:38Z</dcterms:created>
  <dcterms:modified xsi:type="dcterms:W3CDTF">2025-12-01T18:23:38Z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