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3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6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FDFA-7657-4A74-9F93-B13AEFB71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0FA219-5ADF-49A8-8D48-4129B2D76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484CA7-0D13-4042-99E6-0E493559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BCB4B1-165E-435F-BCA3-AE9C1A9B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6BEF5A-9B09-4F00-BB1A-2D2A5F43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4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E1E86-B57F-4B51-80C2-69CEBBEB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2A1317-128F-4EF3-85CE-5A553D3F7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8B83F-1D7B-459B-9074-3F3FDDA4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17F09-1CE4-45ED-A369-E7BBC7A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9E4B10-DB54-4D15-8EC9-953894F3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81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1D59BA-BCD1-4595-B071-53D04617E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A89FAD-B710-4887-8465-7676758A8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3005EF-ACDD-413F-A9AB-C5E1B165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4FB19A-4D65-4939-8DE2-CA16043A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DC019E-2793-460F-94CA-8A51928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26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BE175-5717-412F-821B-4E8101B3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86D2F4-2D60-4E83-B0C7-993E9F23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9BA7D4-AB46-4517-AE5E-D35B2D65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0676D-4BCD-41ED-B062-0F165623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A1FB7D-5B3B-4EE2-9282-2F4FD29F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823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8C4B-8FB2-4639-BF15-5970F889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C51A9-4C0E-4425-AF9E-8781EF74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ACA2C8-864D-4FA1-B1CC-5CA17F54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B44342-D64C-4E06-82CC-99C857B3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D4047A-88E0-4074-B215-26EEA03C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46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B0FF-E291-4690-955D-79695888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A9827-DF06-4998-8CF2-49B7A7585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AC597-B18E-4E9D-B5D2-91E7F73DA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3C8FD0-5EDE-4213-9C8C-65A1A868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96956B-BFF6-4493-AC58-5092A22B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C81608-4044-4739-82A5-CD9109C9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522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63C39-6EDE-43A5-922E-81354EA3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EF4EE0-080A-4BBD-BDEE-3C5DBBFC3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49BD334-F29A-4737-BB7F-B0A9838C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81F4A3-DDB1-43C6-A6AD-355F77E59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46903A-B98E-4F6E-97EA-49243EAFF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51CEF8A-2E0C-42C2-B791-63E887D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7C5F4F-102F-4108-A09A-35E8F7AE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F275F65-576E-4B5E-AC99-98C93F48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36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68DE8-CAFC-4CC3-865A-36E26E4F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C9BC7B-869F-4778-B071-4053F017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600E98-7D2A-4EC8-B4A0-CD603D95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2E84AE-3AC2-47D1-8B94-A04ED8B5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165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8641858-C392-419D-82F4-CE622101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DB48689-177F-4259-92D8-8368ADA4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F175579-E94B-47D5-A810-48F61DDA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4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B2B44-1D5A-4C95-8B30-D230EB8E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6D5F47-425B-4413-BE05-2879B144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F1A2F9-4B88-4D07-9211-95AA54564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612470-9677-4DA2-B145-22594A34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6FC9E2-A1E0-40CC-A1B4-A4E01872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01E95E-347B-42F6-95C5-D2873A63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61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0F8B2-341F-4E3E-8D28-905D333F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D7C1BC9-B020-42A7-B248-6FF4EB723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FFFDC0-5BF5-4B95-986D-AA0107C0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1681DE8-B069-4F16-A4A3-9C2056E1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0E7286-3577-4A73-85BB-ED37A541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D83E6A-27DE-4694-AC60-35F0DDA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24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4A0D4B9-86C2-4BE4-AA5C-CCBFE80E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A2E40C-4EC6-4181-BA92-E8A629422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F954D5-9650-4DA2-AF82-314813F73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13B47D-9439-4412-9C91-8EAEC1E24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5FF214-4EC2-4257-AA6D-35DECF1AF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62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E4ED9-0B1D-4FE3-86B9-2AFAFAD7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7148DF-3949-4135-B98A-13BC41DAC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786" y="3872561"/>
            <a:ext cx="2655757" cy="2873826"/>
          </a:xfrm>
          <a:prstGeom prst="rect">
            <a:avLst/>
          </a:prstGeom>
        </p:spPr>
      </p:pic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5B1FE3C4-7202-4EBE-9531-452F33DA2CFB}"/>
              </a:ext>
            </a:extLst>
          </p:cNvPr>
          <p:cNvGrpSpPr/>
          <p:nvPr/>
        </p:nvGrpSpPr>
        <p:grpSpPr>
          <a:xfrm>
            <a:off x="1836285" y="454176"/>
            <a:ext cx="5097297" cy="5874099"/>
            <a:chOff x="1523895" y="590656"/>
            <a:chExt cx="4813363" cy="5716346"/>
          </a:xfrm>
        </p:grpSpPr>
        <p:grpSp>
          <p:nvGrpSpPr>
            <p:cNvPr id="27" name="Групувати 26">
              <a:extLst>
                <a:ext uri="{FF2B5EF4-FFF2-40B4-BE49-F238E27FC236}">
                  <a16:creationId xmlns:a16="http://schemas.microsoft.com/office/drawing/2014/main" id="{7B452F21-8860-4EA0-B8DB-6FFFF5A5223B}"/>
                </a:ext>
              </a:extLst>
            </p:cNvPr>
            <p:cNvGrpSpPr/>
            <p:nvPr/>
          </p:nvGrpSpPr>
          <p:grpSpPr>
            <a:xfrm rot="20942875">
              <a:off x="1523895" y="590656"/>
              <a:ext cx="4813363" cy="5716346"/>
              <a:chOff x="2080835" y="432261"/>
              <a:chExt cx="4669099" cy="5503025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C973FB4B-1A07-4999-BA5C-F74B641EF4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44629" y1="21094" x2="62109" y2="1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29" t="9682" r="16589" b="10075"/>
              <a:stretch/>
            </p:blipFill>
            <p:spPr>
              <a:xfrm>
                <a:off x="2080835" y="432261"/>
                <a:ext cx="4669099" cy="5503025"/>
              </a:xfrm>
              <a:prstGeom prst="rect">
                <a:avLst/>
              </a:prstGeom>
            </p:spPr>
          </p:pic>
          <p:sp>
            <p:nvSpPr>
              <p:cNvPr id="26" name="Прямокутник: округлені кути 25">
                <a:extLst>
                  <a:ext uri="{FF2B5EF4-FFF2-40B4-BE49-F238E27FC236}">
                    <a16:creationId xmlns:a16="http://schemas.microsoft.com/office/drawing/2014/main" id="{AECB9F25-04FE-4675-86D8-58572F556936}"/>
                  </a:ext>
                </a:extLst>
              </p:cNvPr>
              <p:cNvSpPr/>
              <p:nvPr/>
            </p:nvSpPr>
            <p:spPr>
              <a:xfrm>
                <a:off x="3765665" y="1862051"/>
                <a:ext cx="1662546" cy="390698"/>
              </a:xfrm>
              <a:prstGeom prst="roundRect">
                <a:avLst/>
              </a:prstGeom>
              <a:solidFill>
                <a:srgbClr val="BB3430"/>
              </a:solidFill>
              <a:ln>
                <a:solidFill>
                  <a:srgbClr val="BB34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ЛЕСУ</a:t>
                </a:r>
                <a:endParaRPr lang="uk-UA" sz="28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6C85F984-4EA9-41BB-B798-686CC93DDD72}"/>
                </a:ext>
              </a:extLst>
            </p:cNvPr>
            <p:cNvSpPr/>
            <p:nvPr/>
          </p:nvSpPr>
          <p:spPr>
            <a:xfrm rot="20942875">
              <a:off x="2674991" y="1680932"/>
              <a:ext cx="2390316" cy="405843"/>
            </a:xfrm>
            <a:prstGeom prst="roundRect">
              <a:avLst/>
            </a:prstGeom>
            <a:solidFill>
              <a:srgbClr val="BB3430"/>
            </a:solidFill>
            <a:ln>
              <a:solidFill>
                <a:srgbClr val="BB34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В ЗИМНЕМ</a:t>
              </a:r>
              <a:endParaRPr lang="uk-UA" sz="2800" b="1" dirty="0"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AD76023-4714-4DF1-8E97-83E8F1A9F47A}"/>
              </a:ext>
            </a:extLst>
          </p:cNvPr>
          <p:cNvGrpSpPr/>
          <p:nvPr/>
        </p:nvGrpSpPr>
        <p:grpSpPr>
          <a:xfrm>
            <a:off x="55896" y="3046"/>
            <a:ext cx="9201151" cy="6776357"/>
            <a:chOff x="113781" y="-106937"/>
            <a:chExt cx="9201151" cy="67763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7E5E286-7CE6-444B-91D9-6B7E1CF7F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893" l="2979" r="96484">
                          <a14:foregroundMark x1="10645" y1="30957" x2="4443" y2="28076"/>
                          <a14:foregroundMark x1="3271" y1="35498" x2="3027" y2="32959"/>
                          <a14:foregroundMark x1="65625" y1="60352" x2="70850" y2="62744"/>
                          <a14:foregroundMark x1="64209" y1="63232" x2="66357" y2="64063"/>
                          <a14:foregroundMark x1="90625" y1="61182" x2="96338" y2="65430"/>
                          <a14:foregroundMark x1="96338" y1="65430" x2="96484" y2="65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2" t="11736" r="1622" b="14122"/>
            <a:stretch/>
          </p:blipFill>
          <p:spPr>
            <a:xfrm>
              <a:off x="113781" y="-106937"/>
              <a:ext cx="9201151" cy="677635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1C3F08-130C-4E20-B020-9A62C839501F}"/>
                </a:ext>
              </a:extLst>
            </p:cNvPr>
            <p:cNvSpPr txBox="1"/>
            <p:nvPr/>
          </p:nvSpPr>
          <p:spPr>
            <a:xfrm rot="20862735">
              <a:off x="1268110" y="2052397"/>
              <a:ext cx="34670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а-бы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енькая девочка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ола. У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 бы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теп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ый, бе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 платок и го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убые ва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енки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4511D73E-E94C-42B7-83B9-2F18AB9EF349}"/>
              </a:ext>
            </a:extLst>
          </p:cNvPr>
          <p:cNvGrpSpPr/>
          <p:nvPr/>
        </p:nvGrpSpPr>
        <p:grpSpPr>
          <a:xfrm>
            <a:off x="161057" y="123490"/>
            <a:ext cx="9377955" cy="6780373"/>
            <a:chOff x="530524" y="265245"/>
            <a:chExt cx="9201151" cy="67803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9CDDA8-3577-4BE4-A379-07F99898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041" b="84473" l="2686" r="98145">
                          <a14:foregroundMark x1="9424" y1="36426" x2="6445" y2="33691"/>
                          <a14:foregroundMark x1="2783" y1="33447" x2="3711" y2="37256"/>
                          <a14:foregroundMark x1="18115" y1="73926" x2="18213" y2="81934"/>
                          <a14:foregroundMark x1="18213" y1="81934" x2="20020" y2="84619"/>
                          <a14:foregroundMark x1="93604" y1="66064" x2="94092" y2="62158"/>
                          <a14:foregroundMark x1="97900" y1="65723" x2="98145" y2="65967"/>
                          <a14:foregroundMark x1="81006" y1="23096" x2="82178" y2="17041"/>
                          <a14:foregroundMark x1="24072" y1="56543" x2="35742" y2="67627"/>
                          <a14:foregroundMark x1="35742" y1="67627" x2="38135" y2="67969"/>
                          <a14:foregroundMark x1="37305" y1="59619" x2="33252" y2="67383"/>
                          <a14:foregroundMark x1="11572" y1="50488" x2="13232" y2="59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2" b="14047"/>
            <a:stretch/>
          </p:blipFill>
          <p:spPr>
            <a:xfrm>
              <a:off x="530524" y="265245"/>
              <a:ext cx="9201151" cy="678037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001112-7033-4A3B-9FE9-8B2CAA0F7932}"/>
                </a:ext>
              </a:extLst>
            </p:cNvPr>
            <p:cNvSpPr txBox="1"/>
            <p:nvPr/>
          </p:nvSpPr>
          <p:spPr>
            <a:xfrm rot="20807037">
              <a:off x="5219778" y="859957"/>
              <a:ext cx="3064197" cy="4027377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Однажды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взя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енькую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опатку и пош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гу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ять в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ес. На 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ице было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одно, везде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 снег.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CF795EC-B93B-4E3E-AA9B-D9A430694F4E}"/>
              </a:ext>
            </a:extLst>
          </p:cNvPr>
          <p:cNvGrpSpPr/>
          <p:nvPr/>
        </p:nvGrpSpPr>
        <p:grpSpPr>
          <a:xfrm>
            <a:off x="190741" y="88971"/>
            <a:ext cx="9270549" cy="6853585"/>
            <a:chOff x="856739" y="2173141"/>
            <a:chExt cx="9270549" cy="685358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AA7409C-2A13-46F1-9C34-42AC5C835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820" b="83594" l="3125" r="95313">
                          <a14:foregroundMark x1="5371" y1="44434" x2="5664" y2="45508"/>
                          <a14:foregroundMark x1="3125" y1="31152" x2="4688" y2="32227"/>
                          <a14:foregroundMark x1="15430" y1="83789" x2="15430" y2="83789"/>
                          <a14:foregroundMark x1="95313" y1="66895" x2="95410" y2="64063"/>
                          <a14:foregroundMark x1="81543" y1="21387" x2="77539" y2="20117"/>
                          <a14:foregroundMark x1="79102" y1="15820" x2="79102" y2="15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7" b="13215"/>
            <a:stretch/>
          </p:blipFill>
          <p:spPr>
            <a:xfrm>
              <a:off x="856739" y="2173141"/>
              <a:ext cx="9270549" cy="68535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8359A3-82BC-47FD-BED0-28D7197B5E2B}"/>
                </a:ext>
              </a:extLst>
            </p:cNvPr>
            <p:cNvSpPr txBox="1"/>
            <p:nvPr/>
          </p:nvSpPr>
          <p:spPr>
            <a:xfrm rot="20807037">
              <a:off x="2029509" y="3348224"/>
              <a:ext cx="3245701" cy="4387151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/>
                <a:t>Первым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увиде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ося. У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 бы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и бо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ьшие рога.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 стоя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 воз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е ё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ки и жева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 веточки. </a:t>
              </a:r>
            </a:p>
            <a:p>
              <a:r>
                <a:rPr lang="ru-RU" sz="3200" b="1" dirty="0"/>
                <a:t>— Привет,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ось! </a:t>
              </a:r>
            </a:p>
            <a:p>
              <a:r>
                <a:rPr lang="ru-RU" sz="3200" b="1" dirty="0"/>
                <a:t>— сказала Лола.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369891F-4607-4FFB-A93D-14253BEF6614}"/>
              </a:ext>
            </a:extLst>
          </p:cNvPr>
          <p:cNvGrpSpPr/>
          <p:nvPr/>
        </p:nvGrpSpPr>
        <p:grpSpPr>
          <a:xfrm>
            <a:off x="190741" y="66134"/>
            <a:ext cx="9270548" cy="6787366"/>
            <a:chOff x="3277484" y="-129921"/>
            <a:chExt cx="9270548" cy="678736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00363-2ECF-4BC2-8EAB-798A3389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89844" l="2344" r="96680">
                          <a14:foregroundMark x1="2441" y1="32129" x2="20117" y2="36914"/>
                          <a14:foregroundMark x1="20117" y1="36914" x2="20117" y2="36914"/>
                          <a14:foregroundMark x1="93262" y1="61230" x2="96680" y2="63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1" b="14285"/>
            <a:stretch/>
          </p:blipFill>
          <p:spPr>
            <a:xfrm>
              <a:off x="3277484" y="-129921"/>
              <a:ext cx="9270548" cy="678736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494854-376E-4BE2-B37B-6C97A1149FE2}"/>
                </a:ext>
              </a:extLst>
            </p:cNvPr>
            <p:cNvSpPr txBox="1"/>
            <p:nvPr/>
          </p:nvSpPr>
          <p:spPr>
            <a:xfrm rot="20807037">
              <a:off x="4490375" y="1195807"/>
              <a:ext cx="2963307" cy="4031873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66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Потом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увиде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аму.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бы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смешная и пушистая.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ыбну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ась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е. 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A4308254-0970-47FA-919C-811757687354}"/>
              </a:ext>
            </a:extLst>
          </p:cNvPr>
          <p:cNvGrpSpPr/>
          <p:nvPr/>
        </p:nvGrpSpPr>
        <p:grpSpPr>
          <a:xfrm>
            <a:off x="211627" y="108956"/>
            <a:ext cx="9270549" cy="6809440"/>
            <a:chOff x="2760394" y="414458"/>
            <a:chExt cx="9270549" cy="680944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EF1D4C2-031C-4660-B8C7-64E5FBEB5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25" r="98047">
                          <a14:foregroundMark x1="44043" y1="56445" x2="18262" y2="39453"/>
                          <a14:foregroundMark x1="6152" y1="35156" x2="3125" y2="33008"/>
                          <a14:foregroundMark x1="91602" y1="55273" x2="94336" y2="60254"/>
                          <a14:foregroundMark x1="98047" y1="66113" x2="98047" y2="66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77" b="13572"/>
            <a:stretch/>
          </p:blipFill>
          <p:spPr>
            <a:xfrm>
              <a:off x="2760394" y="414458"/>
              <a:ext cx="9270549" cy="680944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2C66B9-9F08-4A51-836F-247907D9399E}"/>
                </a:ext>
              </a:extLst>
            </p:cNvPr>
            <p:cNvSpPr txBox="1"/>
            <p:nvPr/>
          </p:nvSpPr>
          <p:spPr>
            <a:xfrm rot="20807037">
              <a:off x="3816986" y="1605650"/>
              <a:ext cx="3343378" cy="4341420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пош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ону. Но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боится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ода, поэтому он сиде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теп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 домике.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куша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адкое яб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 и маха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 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ушами.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1DBAF68D-5D66-4B80-9BC0-E5B8AE475E14}"/>
              </a:ext>
            </a:extLst>
          </p:cNvPr>
          <p:cNvGrpSpPr/>
          <p:nvPr/>
        </p:nvGrpSpPr>
        <p:grpSpPr>
          <a:xfrm>
            <a:off x="190741" y="0"/>
            <a:ext cx="9270548" cy="7041203"/>
            <a:chOff x="3089289" y="-426304"/>
            <a:chExt cx="9270548" cy="704120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0E5B695-D018-4242-9D95-DB079ACE2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602" b="84473" l="2637" r="97852">
                          <a14:foregroundMark x1="20508" y1="34277" x2="37109" y2="59277"/>
                          <a14:foregroundMark x1="2637" y1="31641" x2="4785" y2="35449"/>
                          <a14:foregroundMark x1="5273" y1="42480" x2="5957" y2="50391"/>
                          <a14:foregroundMark x1="8691" y1="61426" x2="9668" y2="65430"/>
                          <a14:foregroundMark x1="14551" y1="84570" x2="17773" y2="83887"/>
                          <a14:foregroundMark x1="69434" y1="16992" x2="72656" y2="16699"/>
                          <a14:foregroundMark x1="92871" y1="55859" x2="93848" y2="63672"/>
                          <a14:foregroundMark x1="97266" y1="66699" x2="97852" y2="66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 b="12262"/>
            <a:stretch/>
          </p:blipFill>
          <p:spPr>
            <a:xfrm>
              <a:off x="3089289" y="-426304"/>
              <a:ext cx="9270548" cy="704120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A9535C-9C42-46FF-B983-6B645C7934FC}"/>
                </a:ext>
              </a:extLst>
            </p:cNvPr>
            <p:cNvSpPr txBox="1"/>
            <p:nvPr/>
          </p:nvSpPr>
          <p:spPr>
            <a:xfrm rot="20807037">
              <a:off x="4265747" y="982888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ветке сиде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бе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ка. Она ще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орешки. Внизу, под скамейкой, спа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к. Он бы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сытый и добрый.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D6D45-DE76-485C-9E49-309F8EDD53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93" l="2881" r="97900">
                        <a14:foregroundMark x1="18115" y1="33203" x2="40625" y2="66309"/>
                        <a14:foregroundMark x1="38623" y1="26074" x2="31055" y2="23193"/>
                        <a14:foregroundMark x1="31055" y1="23193" x2="28027" y2="23193"/>
                        <a14:foregroundMark x1="9082" y1="27979" x2="2881" y2="30225"/>
                        <a14:foregroundMark x1="2881" y1="30371" x2="5762" y2="38672"/>
                        <a14:foregroundMark x1="5762" y1="38672" x2="5762" y2="38672"/>
                        <a14:foregroundMark x1="7080" y1="32959" x2="13037" y2="37012"/>
                        <a14:foregroundMark x1="56348" y1="22266" x2="68945" y2="19580"/>
                        <a14:foregroundMark x1="68945" y1="19580" x2="71826" y2="19629"/>
                        <a14:foregroundMark x1="79102" y1="17383" x2="82129" y2="26807"/>
                        <a14:foregroundMark x1="82129" y1="26807" x2="81934" y2="29639"/>
                        <a14:foregroundMark x1="89697" y1="51660" x2="92480" y2="62109"/>
                        <a14:foregroundMark x1="92480" y1="62109" x2="90527" y2="65234"/>
                        <a14:foregroundMark x1="97900" y1="66553" x2="96729" y2="63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" t="11752" r="1073" b="14634"/>
          <a:stretch/>
        </p:blipFill>
        <p:spPr>
          <a:xfrm>
            <a:off x="253463" y="29684"/>
            <a:ext cx="9062357" cy="6776357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B74DF55-0214-4A88-A75A-565A0413EE11}"/>
              </a:ext>
            </a:extLst>
          </p:cNvPr>
          <p:cNvGrpSpPr/>
          <p:nvPr/>
        </p:nvGrpSpPr>
        <p:grpSpPr>
          <a:xfrm>
            <a:off x="658518" y="-264034"/>
            <a:ext cx="3961118" cy="3639713"/>
            <a:chOff x="723358" y="-148735"/>
            <a:chExt cx="3961118" cy="3639713"/>
          </a:xfrm>
        </p:grpSpPr>
        <p:grpSp>
          <p:nvGrpSpPr>
            <p:cNvPr id="42" name="Группа 21">
              <a:extLst>
                <a:ext uri="{FF2B5EF4-FFF2-40B4-BE49-F238E27FC236}">
                  <a16:creationId xmlns:a16="http://schemas.microsoft.com/office/drawing/2014/main" id="{448CB772-EF63-4618-A000-65724F718EE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4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F39F9BE7-3AD1-4B16-B0A8-743FC7647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B2E1883-ECA4-4A22-891E-026D59956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34938"/>
                <a:ext cx="1757742" cy="18233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A122B04A-4819-499D-BCF4-9007D324110B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Лолы был теплый, голубой платок и белые валенки.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EC3A22-ABF9-466C-B6CB-12704675EA15}"/>
              </a:ext>
            </a:extLst>
          </p:cNvPr>
          <p:cNvGrpSpPr/>
          <p:nvPr/>
        </p:nvGrpSpPr>
        <p:grpSpPr>
          <a:xfrm>
            <a:off x="4738079" y="-274009"/>
            <a:ext cx="3961118" cy="3639713"/>
            <a:chOff x="723358" y="-148735"/>
            <a:chExt cx="3961118" cy="3639713"/>
          </a:xfrm>
        </p:grpSpPr>
        <p:grpSp>
          <p:nvGrpSpPr>
            <p:cNvPr id="49" name="Группа 21">
              <a:extLst>
                <a:ext uri="{FF2B5EF4-FFF2-40B4-BE49-F238E27FC236}">
                  <a16:creationId xmlns:a16="http://schemas.microsoft.com/office/drawing/2014/main" id="{B7826A83-EA24-418D-9E5B-B7F56E97CF1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A0908027-8F63-40EC-980D-34B64F8DB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EE29A7BB-686E-4D21-AB7F-7E533FF68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292114"/>
                <a:ext cx="1738108" cy="17588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C818BD4F-4DC2-4711-9F58-5A15C6FF1FEE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взяла маленькое ведро и пошла гулять в зоопарк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06B6C25B-2005-4B61-8477-4E1990C9C511}"/>
              </a:ext>
            </a:extLst>
          </p:cNvPr>
          <p:cNvGrpSpPr/>
          <p:nvPr/>
        </p:nvGrpSpPr>
        <p:grpSpPr>
          <a:xfrm>
            <a:off x="688306" y="3148685"/>
            <a:ext cx="3961118" cy="3639713"/>
            <a:chOff x="723358" y="-148735"/>
            <a:chExt cx="3961118" cy="3639713"/>
          </a:xfrm>
        </p:grpSpPr>
        <p:grpSp>
          <p:nvGrpSpPr>
            <p:cNvPr id="54" name="Группа 21">
              <a:extLst>
                <a:ext uri="{FF2B5EF4-FFF2-40B4-BE49-F238E27FC236}">
                  <a16:creationId xmlns:a16="http://schemas.microsoft.com/office/drawing/2014/main" id="{965F963C-6006-4DA6-AC55-7AFD03057E74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5616258-B885-4FEE-9384-14A40481A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4F12F7F7-E6A5-4AD9-951A-4B7A0A815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7CFAC6C4-96E2-40FD-A51A-237681C0A17C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увидела лису. У лисы был большой хвост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EC92A2A3-9307-4A41-95B9-53886EE4BE67}"/>
              </a:ext>
            </a:extLst>
          </p:cNvPr>
          <p:cNvGrpSpPr/>
          <p:nvPr/>
        </p:nvGrpSpPr>
        <p:grpSpPr>
          <a:xfrm>
            <a:off x="4712580" y="3146719"/>
            <a:ext cx="3961118" cy="3639713"/>
            <a:chOff x="723358" y="-148735"/>
            <a:chExt cx="3961118" cy="3639713"/>
          </a:xfrm>
        </p:grpSpPr>
        <p:grpSp>
          <p:nvGrpSpPr>
            <p:cNvPr id="59" name="Группа 21">
              <a:extLst>
                <a:ext uri="{FF2B5EF4-FFF2-40B4-BE49-F238E27FC236}">
                  <a16:creationId xmlns:a16="http://schemas.microsoft.com/office/drawing/2014/main" id="{D697AB7C-FCA7-45DC-9DCD-64148AD688D9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FCD92C2-AE4F-4A2C-9216-AED683F29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AF210149-2F2D-43A4-B6F9-F687DD871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EE64E406-C12B-46EA-8D17-BC8755208F73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Потом Лола увидела лошадь. Лошадь была белая и красивая.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13E33D4E-184E-47FC-9CC2-9C27911A8A6F}"/>
              </a:ext>
            </a:extLst>
          </p:cNvPr>
          <p:cNvGrpSpPr/>
          <p:nvPr/>
        </p:nvGrpSpPr>
        <p:grpSpPr>
          <a:xfrm>
            <a:off x="672429" y="-266000"/>
            <a:ext cx="3961118" cy="3639713"/>
            <a:chOff x="723358" y="-148735"/>
            <a:chExt cx="3961118" cy="3639713"/>
          </a:xfrm>
        </p:grpSpPr>
        <p:grpSp>
          <p:nvGrpSpPr>
            <p:cNvPr id="64" name="Группа 21">
              <a:extLst>
                <a:ext uri="{FF2B5EF4-FFF2-40B4-BE49-F238E27FC236}">
                  <a16:creationId xmlns:a16="http://schemas.microsoft.com/office/drawing/2014/main" id="{EE228AB2-5277-4886-886E-0BB796A1BFA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77F5F842-8F2B-4903-A279-A08BF27D2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2B43EA5F-DD44-4F9B-BC66-92E194C88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E14BBB2A-E321-4B33-806E-9B3E1B816934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Дальше Лола пошла к леопарду.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ел салат 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B3160A3-2169-41CA-A879-1B75C646B447}"/>
              </a:ext>
            </a:extLst>
          </p:cNvPr>
          <p:cNvGrpSpPr/>
          <p:nvPr/>
        </p:nvGrpSpPr>
        <p:grpSpPr>
          <a:xfrm>
            <a:off x="4751990" y="-275975"/>
            <a:ext cx="3961118" cy="3639713"/>
            <a:chOff x="723358" y="-148735"/>
            <a:chExt cx="3961118" cy="3639713"/>
          </a:xfrm>
        </p:grpSpPr>
        <p:grpSp>
          <p:nvGrpSpPr>
            <p:cNvPr id="69" name="Группа 21">
              <a:extLst>
                <a:ext uri="{FF2B5EF4-FFF2-40B4-BE49-F238E27FC236}">
                  <a16:creationId xmlns:a16="http://schemas.microsoft.com/office/drawing/2014/main" id="{8901A20F-2CC7-46D6-B1A3-ED269FC6683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1157C12A-9626-4877-B360-4141F7D47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44023766-4FCB-45F8-BD45-CA512C960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300673"/>
                <a:ext cx="1738108" cy="17417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73507084-4A22-46EF-943A-157BD97AFA40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ветке сидел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сокол,а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под скамейкой спала лягушка.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8647379-6728-4E25-BE3A-B88F1F9BA0C9}"/>
              </a:ext>
            </a:extLst>
          </p:cNvPr>
          <p:cNvGrpSpPr/>
          <p:nvPr/>
        </p:nvGrpSpPr>
        <p:grpSpPr>
          <a:xfrm>
            <a:off x="693315" y="3133669"/>
            <a:ext cx="3961118" cy="3639713"/>
            <a:chOff x="723358" y="-148735"/>
            <a:chExt cx="3961118" cy="3639713"/>
          </a:xfrm>
        </p:grpSpPr>
        <p:grpSp>
          <p:nvGrpSpPr>
            <p:cNvPr id="74" name="Группа 21">
              <a:extLst>
                <a:ext uri="{FF2B5EF4-FFF2-40B4-BE49-F238E27FC236}">
                  <a16:creationId xmlns:a16="http://schemas.microsoft.com/office/drawing/2014/main" id="{00ACDA5C-2B3C-4EBF-A5E7-AF73D32A43B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7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1180728-3540-4F7F-8222-E0CE4B30E8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41B97702-A2ED-49FE-A0C2-1471B6388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05C8E6C2-427B-4F19-A572-F5FA7C71387A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лесу Лола встретила серого злого волка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B0372FAA-889B-4DE7-B876-09A7A09A9E11}"/>
              </a:ext>
            </a:extLst>
          </p:cNvPr>
          <p:cNvGrpSpPr/>
          <p:nvPr/>
        </p:nvGrpSpPr>
        <p:grpSpPr>
          <a:xfrm>
            <a:off x="4726491" y="3144753"/>
            <a:ext cx="3961118" cy="3639713"/>
            <a:chOff x="723358" y="-148735"/>
            <a:chExt cx="3961118" cy="3639713"/>
          </a:xfrm>
        </p:grpSpPr>
        <p:grpSp>
          <p:nvGrpSpPr>
            <p:cNvPr id="81" name="Группа 21">
              <a:extLst>
                <a:ext uri="{FF2B5EF4-FFF2-40B4-BE49-F238E27FC236}">
                  <a16:creationId xmlns:a16="http://schemas.microsoft.com/office/drawing/2014/main" id="{BEDA7DCA-5E5E-4144-94CB-F1E66C7ED63C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8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26F997F-1183-4678-977C-B1BE1142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9472719C-625C-4415-9D27-21D86C0DE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Прямокутник: округлені кути 81">
              <a:extLst>
                <a:ext uri="{FF2B5EF4-FFF2-40B4-BE49-F238E27FC236}">
                  <a16:creationId xmlns:a16="http://schemas.microsoft.com/office/drawing/2014/main" id="{07A380B2-A6CD-4E5C-8EC0-B5FFDBDF04F9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Вечером Лола вернулась домой и играла с сестрой Лизой 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9542CE-3F51-4923-8E72-5B28C05DEB8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" y="6163174"/>
            <a:ext cx="702696" cy="6468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F0EF86-4F12-4925-9E73-9EFDF057A0E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93" y="1512500"/>
            <a:ext cx="3636096" cy="3706407"/>
          </a:xfrm>
          <a:prstGeom prst="rect">
            <a:avLst/>
          </a:prstGeom>
        </p:spPr>
      </p:pic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E2BDB440-1772-4A79-9617-980E2337E10D}"/>
              </a:ext>
            </a:extLst>
          </p:cNvPr>
          <p:cNvGrpSpPr/>
          <p:nvPr/>
        </p:nvGrpSpPr>
        <p:grpSpPr>
          <a:xfrm>
            <a:off x="190740" y="-1"/>
            <a:ext cx="9270548" cy="7041203"/>
            <a:chOff x="3089289" y="-426304"/>
            <a:chExt cx="9270548" cy="704120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BC68128-EA5B-4ADC-A290-FB7D966EE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" r="46"/>
            <a:stretch/>
          </p:blipFill>
          <p:spPr>
            <a:xfrm>
              <a:off x="3089289" y="-426304"/>
              <a:ext cx="9270548" cy="704120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0AFBA9-605F-4E38-9AD9-5787040D7A2B}"/>
                </a:ext>
              </a:extLst>
            </p:cNvPr>
            <p:cNvSpPr txBox="1"/>
            <p:nvPr/>
          </p:nvSpPr>
          <p:spPr>
            <a:xfrm rot="20807037">
              <a:off x="4265747" y="982888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а.У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нее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замерз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щ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ёки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но ей было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весе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о.Вечером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пила мо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 и рассказыва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маме о своей прогу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FB99AB3-998A-481E-8535-0064A12A1D29}"/>
</file>

<file path=customXml/itemProps2.xml><?xml version="1.0" encoding="utf-8"?>
<ds:datastoreItem xmlns:ds="http://schemas.openxmlformats.org/officeDocument/2006/customXml" ds:itemID="{4883332E-E6B8-4470-A153-3CCE7CF56CF0}"/>
</file>

<file path=customXml/itemProps3.xml><?xml version="1.0" encoding="utf-8"?>
<ds:datastoreItem xmlns:ds="http://schemas.openxmlformats.org/officeDocument/2006/customXml" ds:itemID="{FE7AB6C9-B989-47F8-BAA2-9B102F4E2991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233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Cavolini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2025-11-22T11:37:47Z</dcterms:created>
  <dcterms:modified xsi:type="dcterms:W3CDTF">2025-12-01T17:16:14Z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