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3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1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EFDFA-7657-4A74-9F93-B13AEFB71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0FA219-5ADF-49A8-8D48-4129B2D76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484CA7-0D13-4042-99E6-0E493559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BCB4B1-165E-435F-BCA3-AE9C1A9B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76BEF5A-9B09-4F00-BB1A-2D2A5F43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84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E1E86-B57F-4B51-80C2-69CEBBEB2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2A1317-128F-4EF3-85CE-5A553D3F7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8B83F-1D7B-459B-9074-3F3FDDA46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17F09-1CE4-45ED-A369-E7BBC7A0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9E4B10-DB54-4D15-8EC9-953894F3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81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11D59BA-BCD1-4595-B071-53D04617E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A89FAD-B710-4887-8465-7676758A8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3005EF-ACDD-413F-A9AB-C5E1B165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4FB19A-4D65-4939-8DE2-CA16043A3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DC019E-2793-460F-94CA-8A51928D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264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BE175-5717-412F-821B-4E8101B35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C86D2F4-2D60-4E83-B0C7-993E9F23F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9BA7D4-AB46-4517-AE5E-D35B2D650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30676D-4BCD-41ED-B062-0F165623E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FA1FB7D-5B3B-4EE2-9282-2F4FD29F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823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48C4B-8FB2-4639-BF15-5970F889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ECC51A9-4C0E-4425-AF9E-8781EF74B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ACA2C8-864D-4FA1-B1CC-5CA17F54D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B44342-D64C-4E06-82CC-99C857B3C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D4047A-88E0-4074-B215-26EEA03C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746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CB0FF-E291-4690-955D-79695888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0A9827-DF06-4998-8CF2-49B7A7585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8AC597-B18E-4E9D-B5D2-91E7F73DA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3C8FD0-5EDE-4213-9C8C-65A1A8689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96956B-BFF6-4493-AC58-5092A22B2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1C81608-4044-4739-82A5-CD9109C9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5228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63C39-6EDE-43A5-922E-81354EA34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EEF4EE0-080A-4BBD-BDEE-3C5DBBFC3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49BD334-F29A-4737-BB7F-B0A9838C5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E81F4A3-DDB1-43C6-A6AD-355F77E59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F46903A-B98E-4F6E-97EA-49243EAFF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51CEF8A-2E0C-42C2-B791-63E887D1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C7C5F4F-102F-4108-A09A-35E8F7AE3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F275F65-576E-4B5E-AC99-98C93F48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336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68DE8-CAFC-4CC3-865A-36E26E4F2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6C9BC7B-869F-4778-B071-4053F017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1600E98-7D2A-4EC8-B4A0-CD603D95D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2E84AE-3AC2-47D1-8B94-A04ED8B5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165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8641858-C392-419D-82F4-CE622101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DB48689-177F-4259-92D8-8368ADA45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F175579-E94B-47D5-A810-48F61DDA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024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B2B44-1D5A-4C95-8B30-D230EB8E5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6D5F47-425B-4413-BE05-2879B144B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F1A2F9-4B88-4D07-9211-95AA54564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3612470-9677-4DA2-B145-22594A34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D6FC9E2-A1E0-40CC-A1B4-A4E01872E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01E95E-347B-42F6-95C5-D2873A63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615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0F8B2-341F-4E3E-8D28-905D333F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D7C1BC9-B020-42A7-B248-6FF4EB723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FFFDC0-5BF5-4B95-986D-AA0107C07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1681DE8-B069-4F16-A4A3-9C2056E1C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0E7286-3577-4A73-85BB-ED37A541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2D83E6A-27DE-4694-AC60-35F0DDA4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24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4A0D4B9-86C2-4BE4-AA5C-CCBFE80E6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6A2E40C-4EC6-4181-BA92-E8A629422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F954D5-9650-4DA2-AF82-314813F73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795F7-F899-4419-85B8-8DBCC66AE457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A13B47D-9439-4412-9C91-8EAEC1E24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5FF214-4EC2-4257-AA6D-35DECF1AF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EDB7B-38FC-47A4-9645-E0C628C298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962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3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DE4ED9-0B1D-4FE3-86B9-2AFAFAD73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67148DF-3949-4135-B98A-13BC41DAC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786" y="3872561"/>
            <a:ext cx="2655757" cy="2873826"/>
          </a:xfrm>
          <a:prstGeom prst="rect">
            <a:avLst/>
          </a:prstGeom>
        </p:spPr>
      </p:pic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5B1FE3C4-7202-4EBE-9531-452F33DA2CFB}"/>
              </a:ext>
            </a:extLst>
          </p:cNvPr>
          <p:cNvGrpSpPr/>
          <p:nvPr/>
        </p:nvGrpSpPr>
        <p:grpSpPr>
          <a:xfrm>
            <a:off x="1836285" y="454176"/>
            <a:ext cx="5097297" cy="5874099"/>
            <a:chOff x="1523895" y="590656"/>
            <a:chExt cx="4813363" cy="5716346"/>
          </a:xfrm>
        </p:grpSpPr>
        <p:grpSp>
          <p:nvGrpSpPr>
            <p:cNvPr id="27" name="Групувати 26">
              <a:extLst>
                <a:ext uri="{FF2B5EF4-FFF2-40B4-BE49-F238E27FC236}">
                  <a16:creationId xmlns:a16="http://schemas.microsoft.com/office/drawing/2014/main" id="{7B452F21-8860-4EA0-B8DB-6FFFF5A5223B}"/>
                </a:ext>
              </a:extLst>
            </p:cNvPr>
            <p:cNvGrpSpPr/>
            <p:nvPr/>
          </p:nvGrpSpPr>
          <p:grpSpPr>
            <a:xfrm rot="20942875">
              <a:off x="1523895" y="590656"/>
              <a:ext cx="4813363" cy="5716346"/>
              <a:chOff x="2080835" y="432261"/>
              <a:chExt cx="4669099" cy="5503025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C973FB4B-1A07-4999-BA5C-F74B641EF4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44629" y1="21094" x2="62109" y2="19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29" t="9682" r="16589" b="10075"/>
              <a:stretch/>
            </p:blipFill>
            <p:spPr>
              <a:xfrm>
                <a:off x="2080835" y="432261"/>
                <a:ext cx="4669099" cy="5503025"/>
              </a:xfrm>
              <a:prstGeom prst="rect">
                <a:avLst/>
              </a:prstGeom>
            </p:spPr>
          </p:pic>
          <p:sp>
            <p:nvSpPr>
              <p:cNvPr id="26" name="Прямокутник: округлені кути 25">
                <a:extLst>
                  <a:ext uri="{FF2B5EF4-FFF2-40B4-BE49-F238E27FC236}">
                    <a16:creationId xmlns:a16="http://schemas.microsoft.com/office/drawing/2014/main" id="{AECB9F25-04FE-4675-86D8-58572F556936}"/>
                  </a:ext>
                </a:extLst>
              </p:cNvPr>
              <p:cNvSpPr/>
              <p:nvPr/>
            </p:nvSpPr>
            <p:spPr>
              <a:xfrm>
                <a:off x="3765665" y="1862051"/>
                <a:ext cx="1662546" cy="390698"/>
              </a:xfrm>
              <a:prstGeom prst="roundRect">
                <a:avLst/>
              </a:prstGeom>
              <a:solidFill>
                <a:srgbClr val="BB3430"/>
              </a:solidFill>
              <a:ln>
                <a:solidFill>
                  <a:srgbClr val="BB34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b="1" dirty="0">
                    <a:latin typeface="Cavolini" panose="03000502040302020204" pitchFamily="66" charset="0"/>
                    <a:cs typeface="Cavolini" panose="03000502040302020204" pitchFamily="66" charset="0"/>
                  </a:rPr>
                  <a:t>ЛІСІ</a:t>
                </a:r>
                <a:endParaRPr lang="uk-UA" sz="2800" b="1" dirty="0">
                  <a:latin typeface="Cavolini" panose="03000502040302020204" pitchFamily="66" charset="0"/>
                  <a:cs typeface="Cavolini" panose="03000502040302020204" pitchFamily="66" charset="0"/>
                </a:endParaRPr>
              </a:p>
            </p:txBody>
          </p:sp>
        </p:grpSp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6C85F984-4EA9-41BB-B798-686CC93DDD72}"/>
                </a:ext>
              </a:extLst>
            </p:cNvPr>
            <p:cNvSpPr/>
            <p:nvPr/>
          </p:nvSpPr>
          <p:spPr>
            <a:xfrm rot="20942875">
              <a:off x="2425210" y="1719908"/>
              <a:ext cx="2818941" cy="405843"/>
            </a:xfrm>
            <a:prstGeom prst="roundRect">
              <a:avLst/>
            </a:prstGeom>
            <a:solidFill>
              <a:srgbClr val="BB3430"/>
            </a:solidFill>
            <a:ln>
              <a:solidFill>
                <a:srgbClr val="BB34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У ЗИМОВОМУ</a:t>
              </a:r>
              <a:endParaRPr lang="uk-UA" sz="2800" b="1" dirty="0"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AD76023-4714-4DF1-8E97-83E8F1A9F47A}"/>
              </a:ext>
            </a:extLst>
          </p:cNvPr>
          <p:cNvGrpSpPr/>
          <p:nvPr/>
        </p:nvGrpSpPr>
        <p:grpSpPr>
          <a:xfrm>
            <a:off x="-101511" y="-214278"/>
            <a:ext cx="9201151" cy="6776357"/>
            <a:chOff x="113781" y="-106937"/>
            <a:chExt cx="9201151" cy="6776357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7E5E286-7CE6-444B-91D9-6B7E1CF7F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89893" l="2979" r="96484">
                          <a14:foregroundMark x1="10645" y1="30957" x2="4443" y2="28076"/>
                          <a14:foregroundMark x1="3271" y1="35498" x2="3027" y2="32959"/>
                          <a14:foregroundMark x1="65625" y1="60352" x2="70850" y2="62744"/>
                          <a14:foregroundMark x1="64209" y1="63232" x2="66357" y2="64063"/>
                          <a14:foregroundMark x1="90625" y1="61182" x2="96338" y2="65430"/>
                          <a14:foregroundMark x1="96338" y1="65430" x2="96484" y2="65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2" t="11736" r="1622" b="14122"/>
            <a:stretch/>
          </p:blipFill>
          <p:spPr>
            <a:xfrm>
              <a:off x="113781" y="-106937"/>
              <a:ext cx="9201151" cy="677635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A1C3F08-130C-4E20-B020-9A62C839501F}"/>
                </a:ext>
              </a:extLst>
            </p:cNvPr>
            <p:cNvSpPr txBox="1"/>
            <p:nvPr/>
          </p:nvSpPr>
          <p:spPr>
            <a:xfrm rot="20862735">
              <a:off x="1268110" y="2267840"/>
              <a:ext cx="346702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Жи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собі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</a:t>
              </a:r>
              <a:r>
                <a:rPr lang="ru-RU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енька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дівчинка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ола.</a:t>
              </a:r>
            </a:p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 </a:t>
              </a:r>
              <a:r>
                <a:rPr lang="ru-RU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була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теп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біла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хустинка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</a:t>
              </a:r>
              <a:r>
                <a:rPr lang="ru-RU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акитні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ва</a:t>
              </a:r>
              <a:r>
                <a:rPr lang="ru-RU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янки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4511D73E-E94C-42B7-83B9-2F18AB9EF349}"/>
              </a:ext>
            </a:extLst>
          </p:cNvPr>
          <p:cNvGrpSpPr/>
          <p:nvPr/>
        </p:nvGrpSpPr>
        <p:grpSpPr>
          <a:xfrm>
            <a:off x="34026" y="-145505"/>
            <a:ext cx="9377955" cy="6780373"/>
            <a:chOff x="530524" y="265245"/>
            <a:chExt cx="9201151" cy="678037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59CDDA8-3577-4BE4-A379-07F998984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7041" b="84473" l="2686" r="98145">
                          <a14:foregroundMark x1="9424" y1="36426" x2="6445" y2="33691"/>
                          <a14:foregroundMark x1="2783" y1="33447" x2="3711" y2="37256"/>
                          <a14:foregroundMark x1="18115" y1="73926" x2="18213" y2="81934"/>
                          <a14:foregroundMark x1="18213" y1="81934" x2="20020" y2="84619"/>
                          <a14:foregroundMark x1="93604" y1="66064" x2="94092" y2="62158"/>
                          <a14:foregroundMark x1="97900" y1="65723" x2="98145" y2="65967"/>
                          <a14:foregroundMark x1="81006" y1="23096" x2="82178" y2="17041"/>
                          <a14:foregroundMark x1="24072" y1="56543" x2="35742" y2="67627"/>
                          <a14:foregroundMark x1="35742" y1="67627" x2="38135" y2="67969"/>
                          <a14:foregroundMark x1="37305" y1="59619" x2="33252" y2="67383"/>
                          <a14:foregroundMark x1="11572" y1="50488" x2="13232" y2="590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62" b="14047"/>
            <a:stretch/>
          </p:blipFill>
          <p:spPr>
            <a:xfrm>
              <a:off x="530524" y="265245"/>
              <a:ext cx="9201151" cy="678037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E001112-7033-4A3B-9FE9-8B2CAA0F7932}"/>
                </a:ext>
              </a:extLst>
            </p:cNvPr>
            <p:cNvSpPr txBox="1"/>
            <p:nvPr/>
          </p:nvSpPr>
          <p:spPr>
            <a:xfrm rot="20807037">
              <a:off x="5219778" y="859957"/>
              <a:ext cx="3064197" cy="4027377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112"/>
                </a:avLst>
              </a:prstTxWarp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Одного разу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взя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еньку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опатку і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піш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гу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яти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ісу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На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ву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иці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було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хо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одно,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всюди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ежав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бі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ий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сніг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FCF795EC-B93B-4E3E-AA9B-D9A430694F4E}"/>
              </a:ext>
            </a:extLst>
          </p:cNvPr>
          <p:cNvGrpSpPr/>
          <p:nvPr/>
        </p:nvGrpSpPr>
        <p:grpSpPr>
          <a:xfrm>
            <a:off x="171973" y="-141682"/>
            <a:ext cx="9270549" cy="6853585"/>
            <a:chOff x="856739" y="2173141"/>
            <a:chExt cx="9270549" cy="685358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AA7409C-2A13-46F1-9C34-42AC5C835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820" b="83594" l="3125" r="95313">
                          <a14:foregroundMark x1="5371" y1="44434" x2="5664" y2="45508"/>
                          <a14:foregroundMark x1="3125" y1="31152" x2="4688" y2="32227"/>
                          <a14:foregroundMark x1="15430" y1="83789" x2="15430" y2="83789"/>
                          <a14:foregroundMark x1="95313" y1="66895" x2="95410" y2="64063"/>
                          <a14:foregroundMark x1="81543" y1="21387" x2="77539" y2="20117"/>
                          <a14:foregroundMark x1="79102" y1="15820" x2="79102" y2="158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57" b="13215"/>
            <a:stretch/>
          </p:blipFill>
          <p:spPr>
            <a:xfrm>
              <a:off x="856739" y="2173141"/>
              <a:ext cx="9270549" cy="685358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38359A3-82BC-47FD-BED0-28D7197B5E2B}"/>
                </a:ext>
              </a:extLst>
            </p:cNvPr>
            <p:cNvSpPr txBox="1"/>
            <p:nvPr/>
          </p:nvSpPr>
          <p:spPr>
            <a:xfrm rot="20807037">
              <a:off x="2029509" y="3348224"/>
              <a:ext cx="3245701" cy="4387151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112"/>
                </a:avLst>
              </a:prstTxWarp>
              <a:spAutoFit/>
            </a:bodyPr>
            <a:lstStyle/>
            <a:p>
              <a:r>
                <a:rPr lang="ru-RU" sz="3200" b="1" dirty="0"/>
                <a:t>Першим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а </a:t>
              </a:r>
              <a:r>
                <a:rPr lang="ru-RU" sz="3200" b="1" dirty="0" err="1"/>
                <a:t>побачи</a:t>
              </a:r>
              <a:r>
                <a:rPr lang="ru-RU" sz="3200" b="1" dirty="0" err="1">
                  <a:solidFill>
                    <a:srgbClr val="FF0000"/>
                  </a:solidFill>
                </a:rPr>
                <a:t>л</a:t>
              </a:r>
              <a:r>
                <a:rPr lang="ru-RU" sz="3200" b="1" dirty="0" err="1"/>
                <a:t>а</a:t>
              </a:r>
              <a:r>
                <a:rPr lang="ru-RU" sz="3200" b="1" dirty="0"/>
                <a:t>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ося. У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ося </a:t>
              </a:r>
              <a:r>
                <a:rPr lang="ru-RU" sz="3200" b="1" dirty="0" err="1"/>
                <a:t>бу</a:t>
              </a:r>
              <a:r>
                <a:rPr lang="ru-RU" sz="3200" b="1" dirty="0" err="1">
                  <a:solidFill>
                    <a:srgbClr val="FF0000"/>
                  </a:solidFill>
                </a:rPr>
                <a:t>л</a:t>
              </a:r>
              <a:r>
                <a:rPr lang="ru-RU" sz="3200" b="1" dirty="0" err="1"/>
                <a:t>и</a:t>
              </a:r>
              <a:r>
                <a:rPr lang="ru-RU" sz="3200" b="1" dirty="0"/>
                <a:t> </a:t>
              </a:r>
              <a:r>
                <a:rPr lang="ru-RU" sz="3200" b="1" dirty="0" err="1"/>
                <a:t>ве</a:t>
              </a:r>
              <a:r>
                <a:rPr lang="ru-RU" sz="3200" b="1" dirty="0" err="1">
                  <a:solidFill>
                    <a:srgbClr val="FF0000"/>
                  </a:solidFill>
                </a:rPr>
                <a:t>л</a:t>
              </a:r>
              <a:r>
                <a:rPr lang="ru-RU" sz="3200" b="1" dirty="0" err="1"/>
                <a:t>икі</a:t>
              </a:r>
              <a:r>
                <a:rPr lang="ru-RU" sz="3200" b="1" dirty="0"/>
                <a:t> </a:t>
              </a:r>
              <a:r>
                <a:rPr lang="ru-RU" sz="3200" b="1" dirty="0" err="1"/>
                <a:t>роги</a:t>
              </a:r>
              <a:r>
                <a:rPr lang="ru-RU" sz="3200" b="1" dirty="0"/>
                <a:t>.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ось стояв </a:t>
              </a:r>
              <a:r>
                <a:rPr lang="ru-RU" sz="3200" b="1" dirty="0" err="1"/>
                <a:t>бі</a:t>
              </a:r>
              <a:r>
                <a:rPr lang="ru-RU" sz="3200" b="1" dirty="0" err="1">
                  <a:solidFill>
                    <a:srgbClr val="FF0000"/>
                  </a:solidFill>
                </a:rPr>
                <a:t>л</a:t>
              </a:r>
              <a:r>
                <a:rPr lang="ru-RU" sz="3200" b="1" dirty="0" err="1"/>
                <a:t>я</a:t>
              </a:r>
              <a:r>
                <a:rPr lang="ru-RU" sz="3200" b="1" dirty="0"/>
                <a:t> </a:t>
              </a:r>
              <a:r>
                <a:rPr lang="ru-RU" sz="3200" b="1" dirty="0" err="1"/>
                <a:t>я</a:t>
              </a:r>
              <a:r>
                <a:rPr lang="ru-RU" sz="3200" b="1" dirty="0" err="1">
                  <a:solidFill>
                    <a:srgbClr val="FF0000"/>
                  </a:solidFill>
                </a:rPr>
                <a:t>л</a:t>
              </a:r>
              <a:r>
                <a:rPr lang="ru-RU" sz="3200" b="1" dirty="0" err="1"/>
                <a:t>инки</a:t>
              </a:r>
              <a:r>
                <a:rPr lang="ru-RU" sz="3200" b="1" dirty="0"/>
                <a:t> і </a:t>
              </a:r>
              <a:r>
                <a:rPr lang="ru-RU" sz="3200" b="1" dirty="0" err="1"/>
                <a:t>жував</a:t>
              </a:r>
              <a:r>
                <a:rPr lang="ru-RU" sz="3200" b="1" dirty="0"/>
                <a:t> </a:t>
              </a:r>
              <a:r>
                <a:rPr lang="ru-RU" sz="3200" b="1" dirty="0" err="1"/>
                <a:t>гі</a:t>
              </a:r>
              <a:r>
                <a:rPr lang="ru-RU" sz="3200" b="1" dirty="0" err="1">
                  <a:solidFill>
                    <a:srgbClr val="FF0000"/>
                  </a:solidFill>
                </a:rPr>
                <a:t>л</a:t>
              </a:r>
              <a:r>
                <a:rPr lang="ru-RU" sz="3200" b="1" dirty="0" err="1"/>
                <a:t>очки</a:t>
              </a:r>
              <a:r>
                <a:rPr lang="ru-RU" sz="3200" b="1" dirty="0"/>
                <a:t>. </a:t>
              </a:r>
            </a:p>
            <a:p>
              <a:r>
                <a:rPr lang="ru-RU" sz="3200" b="1" dirty="0"/>
                <a:t>— </a:t>
              </a:r>
              <a:r>
                <a:rPr lang="ru-RU" sz="3200" b="1" dirty="0" err="1"/>
                <a:t>Привіт</a:t>
              </a:r>
              <a:r>
                <a:rPr lang="ru-RU" sz="3200" b="1" dirty="0"/>
                <a:t>,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ось! </a:t>
              </a:r>
            </a:p>
            <a:p>
              <a:r>
                <a:rPr lang="ru-RU" sz="3200" b="1" dirty="0"/>
                <a:t>— сказа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а 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о</a:t>
              </a:r>
              <a:r>
                <a:rPr lang="ru-RU" sz="3200" b="1" dirty="0">
                  <a:solidFill>
                    <a:srgbClr val="FF0000"/>
                  </a:solidFill>
                </a:rPr>
                <a:t>л</a:t>
              </a:r>
              <a:r>
                <a:rPr lang="ru-RU" sz="3200" b="1" dirty="0"/>
                <a:t>а.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1369891F-4607-4FFB-A93D-14253BEF6614}"/>
              </a:ext>
            </a:extLst>
          </p:cNvPr>
          <p:cNvGrpSpPr/>
          <p:nvPr/>
        </p:nvGrpSpPr>
        <p:grpSpPr>
          <a:xfrm>
            <a:off x="148786" y="-84641"/>
            <a:ext cx="9270548" cy="6787366"/>
            <a:chOff x="3277484" y="-129921"/>
            <a:chExt cx="9270548" cy="678736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B900363-2ECF-4BC2-8EAB-798A33896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61" b="89844" l="2344" r="96680">
                          <a14:foregroundMark x1="2441" y1="32129" x2="20117" y2="36914"/>
                          <a14:foregroundMark x1="20117" y1="36914" x2="20117" y2="36914"/>
                          <a14:foregroundMark x1="93262" y1="61230" x2="96680" y2="633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1" b="14285"/>
            <a:stretch/>
          </p:blipFill>
          <p:spPr>
            <a:xfrm>
              <a:off x="3277484" y="-129921"/>
              <a:ext cx="9270548" cy="678736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B494854-376E-4BE2-B37B-6C97A1149FE2}"/>
                </a:ext>
              </a:extLst>
            </p:cNvPr>
            <p:cNvSpPr txBox="1"/>
            <p:nvPr/>
          </p:nvSpPr>
          <p:spPr>
            <a:xfrm rot="20807037">
              <a:off x="4490375" y="1195807"/>
              <a:ext cx="2963307" cy="4031873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6612"/>
                </a:avLst>
              </a:prstTxWarp>
              <a:spAutoFit/>
            </a:bodyPr>
            <a:lstStyle/>
            <a:p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Потім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побачи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аму.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смішна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пухнаста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посміхну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ася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A4308254-0970-47FA-919C-811757687354}"/>
              </a:ext>
            </a:extLst>
          </p:cNvPr>
          <p:cNvGrpSpPr/>
          <p:nvPr/>
        </p:nvGrpSpPr>
        <p:grpSpPr>
          <a:xfrm>
            <a:off x="191253" y="-137504"/>
            <a:ext cx="9270549" cy="6809440"/>
            <a:chOff x="2760394" y="414458"/>
            <a:chExt cx="9270549" cy="680944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EF1D4C2-031C-4660-B8C7-64E5FBEB5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1" b="89844" l="3125" r="98047">
                          <a14:foregroundMark x1="44043" y1="56445" x2="18262" y2="39453"/>
                          <a14:foregroundMark x1="6152" y1="35156" x2="3125" y2="33008"/>
                          <a14:foregroundMark x1="91602" y1="55273" x2="94336" y2="60254"/>
                          <a14:foregroundMark x1="98047" y1="66113" x2="98047" y2="66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77" b="13572"/>
            <a:stretch/>
          </p:blipFill>
          <p:spPr>
            <a:xfrm>
              <a:off x="2760394" y="414458"/>
              <a:ext cx="9270549" cy="680944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42C66B9-9F08-4A51-836F-247907D9399E}"/>
                </a:ext>
              </a:extLst>
            </p:cNvPr>
            <p:cNvSpPr txBox="1"/>
            <p:nvPr/>
          </p:nvSpPr>
          <p:spPr>
            <a:xfrm rot="20807037">
              <a:off x="3816986" y="1605650"/>
              <a:ext cx="3343378" cy="4341420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344"/>
                </a:avLst>
              </a:prstTxWarp>
              <a:spAutoFit/>
            </a:bodyPr>
            <a:lstStyle/>
            <a:p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піш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она. А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боїться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хо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оду, тому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він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сидів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 теп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ому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будиночку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С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їв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со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одке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яб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уко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махав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вухами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1DBAF68D-5D66-4B80-9BC0-E5B8AE475E14}"/>
              </a:ext>
            </a:extLst>
          </p:cNvPr>
          <p:cNvGrpSpPr/>
          <p:nvPr/>
        </p:nvGrpSpPr>
        <p:grpSpPr>
          <a:xfrm>
            <a:off x="119046" y="-145837"/>
            <a:ext cx="9270548" cy="7041203"/>
            <a:chOff x="3089289" y="-426304"/>
            <a:chExt cx="9270548" cy="704120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0E5B695-D018-4242-9D95-DB079ACE2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602" b="84473" l="2637" r="97852">
                          <a14:foregroundMark x1="20508" y1="34277" x2="37109" y2="59277"/>
                          <a14:foregroundMark x1="2637" y1="31641" x2="4785" y2="35449"/>
                          <a14:foregroundMark x1="5273" y1="42480" x2="5957" y2="50391"/>
                          <a14:foregroundMark x1="8691" y1="61426" x2="9668" y2="65430"/>
                          <a14:foregroundMark x1="14551" y1="84570" x2="17773" y2="83887"/>
                          <a14:foregroundMark x1="69434" y1="16992" x2="72656" y2="16699"/>
                          <a14:foregroundMark x1="92871" y1="55859" x2="93848" y2="63672"/>
                          <a14:foregroundMark x1="97266" y1="66699" x2="97852" y2="66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5" b="12262"/>
            <a:stretch/>
          </p:blipFill>
          <p:spPr>
            <a:xfrm>
              <a:off x="3089289" y="-426304"/>
              <a:ext cx="9270548" cy="704120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3A9535C-9C42-46FF-B983-6B645C7934FC}"/>
                </a:ext>
              </a:extLst>
            </p:cNvPr>
            <p:cNvSpPr txBox="1"/>
            <p:nvPr/>
          </p:nvSpPr>
          <p:spPr>
            <a:xfrm rot="20807037">
              <a:off x="4265747" y="982888"/>
              <a:ext cx="3206537" cy="4210252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344"/>
                </a:avLst>
              </a:prstTxWarp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гі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ці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сиді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бі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Вона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ї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горішки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Знизу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авкою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спав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вовк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Він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був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ситий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добрий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DD6D45-DE76-485C-9E49-309F8EDD53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208" b="94810" l="2042" r="98125">
                        <a14:foregroundMark x1="25792" y1="21819" x2="42417" y2="22433"/>
                        <a14:foregroundMark x1="42417" y1="22433" x2="41292" y2="33538"/>
                        <a14:foregroundMark x1="41292" y1="33538" x2="25083" y2="47991"/>
                        <a14:foregroundMark x1="68375" y1="9263" x2="43542" y2="19866"/>
                        <a14:foregroundMark x1="43542" y1="19866" x2="43417" y2="20201"/>
                        <a14:foregroundMark x1="80958" y1="10379" x2="85333" y2="19196"/>
                        <a14:foregroundMark x1="85333" y1="19196" x2="85542" y2="21150"/>
                        <a14:foregroundMark x1="88042" y1="27232" x2="88875" y2="45257"/>
                        <a14:foregroundMark x1="92625" y1="50391" x2="96583" y2="65625"/>
                        <a14:foregroundMark x1="98125" y1="74944" x2="82042" y2="79297"/>
                        <a14:foregroundMark x1="62750" y1="83315" x2="73167" y2="76116"/>
                        <a14:foregroundMark x1="68375" y1="82031" x2="72833" y2="81696"/>
                        <a14:foregroundMark x1="54833" y1="85547" x2="59750" y2="86551"/>
                        <a14:foregroundMark x1="53042" y1="86719" x2="42000" y2="89453"/>
                        <a14:foregroundMark x1="36458" y1="91183" x2="26042" y2="94866"/>
                        <a14:foregroundMark x1="2042" y1="30301" x2="6375" y2="36105"/>
                        <a14:foregroundMark x1="13083" y1="20368" x2="13458" y2="20201"/>
                        <a14:foregroundMark x1="19792" y1="17467" x2="19792" y2="17467"/>
                        <a14:foregroundMark x1="24375" y1="16016" x2="24375" y2="16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149414" y="-190971"/>
            <a:ext cx="9062357" cy="67763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9542CE-3F51-4923-8E72-5B28C05DEB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" y="6163174"/>
            <a:ext cx="702696" cy="646865"/>
          </a:xfrm>
          <a:prstGeom prst="rect">
            <a:avLst/>
          </a:prstGeom>
        </p:spPr>
      </p:pic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86A3AC06-49CD-4C0C-AFEF-0D2FAD4417D9}"/>
              </a:ext>
            </a:extLst>
          </p:cNvPr>
          <p:cNvGrpSpPr/>
          <p:nvPr/>
        </p:nvGrpSpPr>
        <p:grpSpPr>
          <a:xfrm>
            <a:off x="30617" y="-254931"/>
            <a:ext cx="9270548" cy="7041203"/>
            <a:chOff x="3123358" y="123821"/>
            <a:chExt cx="9270548" cy="7041203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9822B271-07C2-4BCC-B95A-F36EFA161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" r="46"/>
            <a:stretch/>
          </p:blipFill>
          <p:spPr>
            <a:xfrm>
              <a:off x="3123358" y="123821"/>
              <a:ext cx="9270548" cy="7041203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7620A39-2565-405C-85AB-A2505520C350}"/>
                </a:ext>
              </a:extLst>
            </p:cNvPr>
            <p:cNvSpPr txBox="1"/>
            <p:nvPr/>
          </p:nvSpPr>
          <p:spPr>
            <a:xfrm rot="20807037">
              <a:off x="4338171" y="1639879"/>
              <a:ext cx="3206537" cy="4210252"/>
            </a:xfrm>
            <a:prstGeom prst="rect">
              <a:avLst/>
            </a:prstGeom>
            <a:noFill/>
          </p:spPr>
          <p:txBody>
            <a:bodyPr wrap="square" rtlCol="0">
              <a:prstTxWarp prst="textCanUp">
                <a:avLst>
                  <a:gd name="adj" fmla="val 97344"/>
                </a:avLst>
              </a:prstTxWarp>
              <a:spAutoFit/>
            </a:bodyPr>
            <a:lstStyle/>
            <a:p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довго 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гу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а.У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неї замерз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 щоки, а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 їй бу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 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весе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о.Увечері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вона пи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молоко і розповіда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мамі про прогу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uk-UA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янку.</a:t>
              </a:r>
            </a:p>
          </p:txBody>
        </p:sp>
      </p:grp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BB74DF55-0214-4A88-A75A-565A0413EE11}"/>
              </a:ext>
            </a:extLst>
          </p:cNvPr>
          <p:cNvGrpSpPr/>
          <p:nvPr/>
        </p:nvGrpSpPr>
        <p:grpSpPr>
          <a:xfrm>
            <a:off x="586591" y="-146682"/>
            <a:ext cx="3961118" cy="3639713"/>
            <a:chOff x="723358" y="-148735"/>
            <a:chExt cx="3961118" cy="3639713"/>
          </a:xfrm>
        </p:grpSpPr>
        <p:grpSp>
          <p:nvGrpSpPr>
            <p:cNvPr id="42" name="Группа 21">
              <a:extLst>
                <a:ext uri="{FF2B5EF4-FFF2-40B4-BE49-F238E27FC236}">
                  <a16:creationId xmlns:a16="http://schemas.microsoft.com/office/drawing/2014/main" id="{448CB772-EF63-4618-A000-65724F718EE1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43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F39F9BE7-3AD1-4B16-B0A8-743FC7647C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EB2E1883-ECA4-4A22-891E-026D599560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34938"/>
                <a:ext cx="1757742" cy="18233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A122B04A-4819-499D-BCF4-9007D324110B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Лоли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була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тепла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блакитна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хустинка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білі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валянки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EC3A22-ABF9-466C-B6CB-12704675EA15}"/>
              </a:ext>
            </a:extLst>
          </p:cNvPr>
          <p:cNvGrpSpPr/>
          <p:nvPr/>
        </p:nvGrpSpPr>
        <p:grpSpPr>
          <a:xfrm>
            <a:off x="4718226" y="-160336"/>
            <a:ext cx="3961118" cy="3639713"/>
            <a:chOff x="723358" y="-148735"/>
            <a:chExt cx="3961118" cy="3639713"/>
          </a:xfrm>
        </p:grpSpPr>
        <p:grpSp>
          <p:nvGrpSpPr>
            <p:cNvPr id="49" name="Группа 21">
              <a:extLst>
                <a:ext uri="{FF2B5EF4-FFF2-40B4-BE49-F238E27FC236}">
                  <a16:creationId xmlns:a16="http://schemas.microsoft.com/office/drawing/2014/main" id="{B7826A83-EA24-418D-9E5B-B7F56E97CF17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51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A0908027-8F63-40EC-980D-34B64F8DB4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>
                <a:extLst>
                  <a:ext uri="{FF2B5EF4-FFF2-40B4-BE49-F238E27FC236}">
                    <a16:creationId xmlns:a16="http://schemas.microsoft.com/office/drawing/2014/main" id="{EE29A7BB-686E-4D21-AB7F-7E533FF687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 flipH="1">
                <a:off x="6576877" y="292114"/>
                <a:ext cx="1738108" cy="175889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C818BD4F-4DC2-4711-9F58-5A15C6FF1FEE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Лола взяла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маленьке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відро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пішла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гуляти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 зоопарк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06B6C25B-2005-4B61-8477-4E1990C9C511}"/>
              </a:ext>
            </a:extLst>
          </p:cNvPr>
          <p:cNvGrpSpPr/>
          <p:nvPr/>
        </p:nvGrpSpPr>
        <p:grpSpPr>
          <a:xfrm>
            <a:off x="663572" y="3142738"/>
            <a:ext cx="3961118" cy="3639713"/>
            <a:chOff x="723358" y="-148735"/>
            <a:chExt cx="3961118" cy="3639713"/>
          </a:xfrm>
        </p:grpSpPr>
        <p:grpSp>
          <p:nvGrpSpPr>
            <p:cNvPr id="54" name="Группа 21">
              <a:extLst>
                <a:ext uri="{FF2B5EF4-FFF2-40B4-BE49-F238E27FC236}">
                  <a16:creationId xmlns:a16="http://schemas.microsoft.com/office/drawing/2014/main" id="{965F963C-6006-4DA6-AC55-7AFD03057E74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56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85616258-B885-4FEE-9384-14A40481AA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>
                <a:extLst>
                  <a:ext uri="{FF2B5EF4-FFF2-40B4-BE49-F238E27FC236}">
                    <a16:creationId xmlns:a16="http://schemas.microsoft.com/office/drawing/2014/main" id="{4F12F7F7-E6A5-4AD9-951A-4B7A0A815E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2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7CFAC6C4-96E2-40FD-A51A-237681C0A17C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Лола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побачила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лисицю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У неї</a:t>
              </a:r>
            </a:p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був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великий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хвіст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EC92A2A3-9307-4A41-95B9-53886EE4BE67}"/>
              </a:ext>
            </a:extLst>
          </p:cNvPr>
          <p:cNvGrpSpPr/>
          <p:nvPr/>
        </p:nvGrpSpPr>
        <p:grpSpPr>
          <a:xfrm>
            <a:off x="4804951" y="3142738"/>
            <a:ext cx="3961118" cy="3639713"/>
            <a:chOff x="723358" y="-148735"/>
            <a:chExt cx="3961118" cy="3639713"/>
          </a:xfrm>
        </p:grpSpPr>
        <p:grpSp>
          <p:nvGrpSpPr>
            <p:cNvPr id="59" name="Группа 21">
              <a:extLst>
                <a:ext uri="{FF2B5EF4-FFF2-40B4-BE49-F238E27FC236}">
                  <a16:creationId xmlns:a16="http://schemas.microsoft.com/office/drawing/2014/main" id="{D697AB7C-FCA7-45DC-9DCD-64148AD688D9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61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2FCD92C2-AE4F-4A2C-9216-AED683F29D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>
                <a:extLst>
                  <a:ext uri="{FF2B5EF4-FFF2-40B4-BE49-F238E27FC236}">
                    <a16:creationId xmlns:a16="http://schemas.microsoft.com/office/drawing/2014/main" id="{AF210149-2F2D-43A4-B6F9-F687DD871E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88415" y="265860"/>
                <a:ext cx="1730699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EE64E406-C12B-46EA-8D17-BC8755208F73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Потім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Лола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побачила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верблюда.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Він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був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коричневий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великий.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13E33D4E-184E-47FC-9CC2-9C27911A8A6F}"/>
              </a:ext>
            </a:extLst>
          </p:cNvPr>
          <p:cNvGrpSpPr/>
          <p:nvPr/>
        </p:nvGrpSpPr>
        <p:grpSpPr>
          <a:xfrm>
            <a:off x="581231" y="-210713"/>
            <a:ext cx="3961118" cy="3639713"/>
            <a:chOff x="723358" y="-148735"/>
            <a:chExt cx="3961118" cy="3639713"/>
          </a:xfrm>
        </p:grpSpPr>
        <p:grpSp>
          <p:nvGrpSpPr>
            <p:cNvPr id="64" name="Группа 21">
              <a:extLst>
                <a:ext uri="{FF2B5EF4-FFF2-40B4-BE49-F238E27FC236}">
                  <a16:creationId xmlns:a16="http://schemas.microsoft.com/office/drawing/2014/main" id="{EE228AB2-5277-4886-886E-0BB796A1BFA7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66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77F5F842-8F2B-4903-A279-A08BF27D21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>
                <a:extLst>
                  <a:ext uri="{FF2B5EF4-FFF2-40B4-BE49-F238E27FC236}">
                    <a16:creationId xmlns:a16="http://schemas.microsoft.com/office/drawing/2014/main" id="{2B43EA5F-DD44-4F9B-BC66-92E194C88E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84951" y="266301"/>
                <a:ext cx="1757742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5" name="Прямокутник: округлені кути 64">
              <a:extLst>
                <a:ext uri="{FF2B5EF4-FFF2-40B4-BE49-F238E27FC236}">
                  <a16:creationId xmlns:a16="http://schemas.microsoft.com/office/drawing/2014/main" id="{E14BBB2A-E321-4B33-806E-9B3E1B816934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Далі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Лола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пішла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леопарда.</a:t>
              </a:r>
            </a:p>
            <a:p>
              <a:pPr algn="ctr"/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Він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їв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салат 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5B3160A3-2169-41CA-A879-1B75C646B447}"/>
              </a:ext>
            </a:extLst>
          </p:cNvPr>
          <p:cNvGrpSpPr/>
          <p:nvPr/>
        </p:nvGrpSpPr>
        <p:grpSpPr>
          <a:xfrm>
            <a:off x="4708053" y="-162868"/>
            <a:ext cx="3961118" cy="3639713"/>
            <a:chOff x="723358" y="-148735"/>
            <a:chExt cx="3961118" cy="3639713"/>
          </a:xfrm>
        </p:grpSpPr>
        <p:grpSp>
          <p:nvGrpSpPr>
            <p:cNvPr id="69" name="Группа 21">
              <a:extLst>
                <a:ext uri="{FF2B5EF4-FFF2-40B4-BE49-F238E27FC236}">
                  <a16:creationId xmlns:a16="http://schemas.microsoft.com/office/drawing/2014/main" id="{8901A20F-2CC7-46D6-B1A3-ED269FC66831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71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1157C12A-9626-4877-B360-4141F7D47B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>
                <a:extLst>
                  <a:ext uri="{FF2B5EF4-FFF2-40B4-BE49-F238E27FC236}">
                    <a16:creationId xmlns:a16="http://schemas.microsoft.com/office/drawing/2014/main" id="{44023766-4FCB-45F8-BD45-CA512C9605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 flipH="1">
                <a:off x="6576877" y="300673"/>
                <a:ext cx="1738108" cy="174178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0" name="Прямокутник: округлені кути 69">
              <a:extLst>
                <a:ext uri="{FF2B5EF4-FFF2-40B4-BE49-F238E27FC236}">
                  <a16:creationId xmlns:a16="http://schemas.microsoft.com/office/drawing/2014/main" id="{73507084-4A22-46EF-943A-157BD97AFA40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гілці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сидів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сокіл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лавкою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спала жаба.</a:t>
              </a:r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D8647379-6728-4E25-BE3A-B88F1F9BA0C9}"/>
              </a:ext>
            </a:extLst>
          </p:cNvPr>
          <p:cNvGrpSpPr/>
          <p:nvPr/>
        </p:nvGrpSpPr>
        <p:grpSpPr>
          <a:xfrm>
            <a:off x="677629" y="3136644"/>
            <a:ext cx="3961118" cy="3639713"/>
            <a:chOff x="723358" y="-148735"/>
            <a:chExt cx="3961118" cy="3639713"/>
          </a:xfrm>
        </p:grpSpPr>
        <p:grpSp>
          <p:nvGrpSpPr>
            <p:cNvPr id="74" name="Группа 21">
              <a:extLst>
                <a:ext uri="{FF2B5EF4-FFF2-40B4-BE49-F238E27FC236}">
                  <a16:creationId xmlns:a16="http://schemas.microsoft.com/office/drawing/2014/main" id="{00ACDA5C-2B3C-4EBF-A5E7-AF73D32A43B1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77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21180728-3540-4F7F-8222-E0CE4B30E8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>
                <a:extLst>
                  <a:ext uri="{FF2B5EF4-FFF2-40B4-BE49-F238E27FC236}">
                    <a16:creationId xmlns:a16="http://schemas.microsoft.com/office/drawing/2014/main" id="{41B97702-A2ED-49FE-A0C2-1471B63880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1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05C8E6C2-427B-4F19-A572-F5FA7C71387A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лісі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Лола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зустріла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сірого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злого волка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B0372FAA-889B-4DE7-B876-09A7A09A9E11}"/>
              </a:ext>
            </a:extLst>
          </p:cNvPr>
          <p:cNvGrpSpPr/>
          <p:nvPr/>
        </p:nvGrpSpPr>
        <p:grpSpPr>
          <a:xfrm>
            <a:off x="4819737" y="3159135"/>
            <a:ext cx="3961118" cy="3639713"/>
            <a:chOff x="723358" y="-148735"/>
            <a:chExt cx="3961118" cy="3639713"/>
          </a:xfrm>
        </p:grpSpPr>
        <p:grpSp>
          <p:nvGrpSpPr>
            <p:cNvPr id="81" name="Группа 21">
              <a:extLst>
                <a:ext uri="{FF2B5EF4-FFF2-40B4-BE49-F238E27FC236}">
                  <a16:creationId xmlns:a16="http://schemas.microsoft.com/office/drawing/2014/main" id="{BEDA7DCA-5E5E-4144-94CB-F1E66C7ED63C}"/>
                </a:ext>
              </a:extLst>
            </p:cNvPr>
            <p:cNvGrpSpPr/>
            <p:nvPr/>
          </p:nvGrpSpPr>
          <p:grpSpPr>
            <a:xfrm>
              <a:off x="723358" y="-148735"/>
              <a:ext cx="3961118" cy="3459470"/>
              <a:chOff x="6032500" y="-101598"/>
              <a:chExt cx="3129280" cy="2738754"/>
            </a:xfrm>
          </p:grpSpPr>
          <p:pic>
            <p:nvPicPr>
              <p:cNvPr id="83" name="Picture 2" descr="стикер со скрепкой на прозрачном фоне 27 фото">
                <a:extLst>
                  <a:ext uri="{FF2B5EF4-FFF2-40B4-BE49-F238E27FC236}">
                    <a16:creationId xmlns:a16="http://schemas.microsoft.com/office/drawing/2014/main" id="{826F997F-1183-4678-977C-B1BE114204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500" y="-101598"/>
                <a:ext cx="3129280" cy="2738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>
                <a:extLst>
                  <a:ext uri="{FF2B5EF4-FFF2-40B4-BE49-F238E27FC236}">
                    <a16:creationId xmlns:a16="http://schemas.microsoft.com/office/drawing/2014/main" id="{9472719C-625C-4415-9D27-21D86C0DEB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70441">
                <a:off x="6574893" y="265860"/>
                <a:ext cx="1757741" cy="17614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2" name="Прямокутник: округлені кути 81">
              <a:extLst>
                <a:ext uri="{FF2B5EF4-FFF2-40B4-BE49-F238E27FC236}">
                  <a16:creationId xmlns:a16="http://schemas.microsoft.com/office/drawing/2014/main" id="{07A380B2-A6CD-4E5C-8EC0-B5FFDBDF04F9}"/>
                </a:ext>
              </a:extLst>
            </p:cNvPr>
            <p:cNvSpPr/>
            <p:nvPr/>
          </p:nvSpPr>
          <p:spPr>
            <a:xfrm>
              <a:off x="756010" y="2844113"/>
              <a:ext cx="3705817" cy="64686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Ввечері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Лола повернулась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додому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грала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 сестрою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Лізою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.</a:t>
              </a:r>
              <a:endParaRPr lang="uk-UA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9F0EF86-4F12-4925-9E73-9EFDF057A0E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44" y="1409193"/>
            <a:ext cx="3636096" cy="370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B6BF6DF-C396-40A5-9001-930CF71A7EF8}"/>
</file>

<file path=customXml/itemProps2.xml><?xml version="1.0" encoding="utf-8"?>
<ds:datastoreItem xmlns:ds="http://schemas.openxmlformats.org/officeDocument/2006/customXml" ds:itemID="{4DAEA373-D6C3-42F3-AF61-C3BD2BB86F33}"/>
</file>

<file path=customXml/itemProps3.xml><?xml version="1.0" encoding="utf-8"?>
<ds:datastoreItem xmlns:ds="http://schemas.openxmlformats.org/officeDocument/2006/customXml" ds:itemID="{32A8E071-E3BC-4277-A95B-20FB956782B4}"/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235</Words>
  <Application>Microsoft Office PowerPoint</Application>
  <PresentationFormat>Широкий екран</PresentationFormat>
  <Paragraphs>23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Cavolini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22</cp:revision>
  <dcterms:created xsi:type="dcterms:W3CDTF">2025-11-22T11:37:47Z</dcterms:created>
  <dcterms:modified xsi:type="dcterms:W3CDTF">2025-12-01T17:24:23Z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