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786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170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052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454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527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81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727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08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722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849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219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997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4" y="-11417"/>
            <a:ext cx="12236824" cy="686941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07055" y="482528"/>
            <a:ext cx="6350423" cy="56409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штаны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86" y="513003"/>
            <a:ext cx="1464994" cy="1826645"/>
          </a:xfrm>
          <a:prstGeom prst="rect">
            <a:avLst/>
          </a:prstGeom>
          <a:effectLst>
            <a:glow rad="190500">
              <a:schemeClr val="tx1"/>
            </a:glow>
          </a:effectLst>
        </p:spPr>
      </p:pic>
      <p:pic>
        <p:nvPicPr>
          <p:cNvPr id="7" name="шорты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804" y="1779603"/>
            <a:ext cx="1223776" cy="1223776"/>
          </a:xfrm>
          <a:prstGeom prst="rect">
            <a:avLst/>
          </a:prstGeom>
          <a:effectLst>
            <a:glow rad="190500">
              <a:schemeClr val="tx1"/>
            </a:glo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lum bright="-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93" y="2772945"/>
            <a:ext cx="2111971" cy="20708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lum bright="-52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96" y="2835596"/>
            <a:ext cx="1923896" cy="1899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627" y="3390794"/>
            <a:ext cx="3290047" cy="329004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68" y="-111675"/>
            <a:ext cx="1173825" cy="118840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618" y="686783"/>
            <a:ext cx="2744274" cy="28403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66" y="3263789"/>
            <a:ext cx="1591701" cy="1591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26" y="3612441"/>
            <a:ext cx="1894097" cy="14205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35838" y="4816816"/>
            <a:ext cx="32163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Він</a:t>
            </a:r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пошив...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32692" y="4782948"/>
            <a:ext cx="384980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она пошила..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15093" y="2724630"/>
            <a:ext cx="2865585" cy="2070813"/>
            <a:chOff x="7410696" y="3669011"/>
            <a:chExt cx="2865585" cy="20708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lum bright="-52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5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0696" y="3669011"/>
              <a:ext cx="1923896" cy="189906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lum bright="-9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310" y="3669011"/>
              <a:ext cx="2111971" cy="207081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2041605" y="4799280"/>
            <a:ext cx="39408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Вони пошили..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99" y="1619067"/>
            <a:ext cx="1744646" cy="174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3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8" grpId="0"/>
      <p:bldP spid="18" grpId="1"/>
      <p:bldP spid="21" grpId="0"/>
      <p:bldP spid="2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A8EB0EC-7407-44D4-9B24-7A41EB8E952B}"/>
</file>

<file path=customXml/itemProps2.xml><?xml version="1.0" encoding="utf-8"?>
<ds:datastoreItem xmlns:ds="http://schemas.openxmlformats.org/officeDocument/2006/customXml" ds:itemID="{54AFC822-E98A-4EF1-8AB8-F1C1058F3377}"/>
</file>

<file path=customXml/itemProps3.xml><?xml version="1.0" encoding="utf-8"?>
<ds:datastoreItem xmlns:ds="http://schemas.openxmlformats.org/officeDocument/2006/customXml" ds:itemID="{CAFC10DD-ECA2-427F-949A-ABBFEC8B0C2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</cp:revision>
  <dcterms:created xsi:type="dcterms:W3CDTF">2025-11-25T14:02:12Z</dcterms:created>
  <dcterms:modified xsi:type="dcterms:W3CDTF">2025-11-26T16:33:36Z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