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85" d="100"/>
          <a:sy n="85" d="100"/>
        </p:scale>
        <p:origin x="19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microsoft.com/office/2007/relationships/hdphoto" Target="../media/hdphoto7.wdp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62994B-3F58-D1CA-0C94-A50E007D08CC}"/>
              </a:ext>
            </a:extLst>
          </p:cNvPr>
          <p:cNvGrpSpPr/>
          <p:nvPr/>
        </p:nvGrpSpPr>
        <p:grpSpPr>
          <a:xfrm>
            <a:off x="2710973" y="751788"/>
            <a:ext cx="1544888" cy="1439793"/>
            <a:chOff x="3127055" y="487072"/>
            <a:chExt cx="1544888" cy="143979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0B9DB5A-EAC4-1D64-F2DD-9E01B896C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3127055" y="487072"/>
              <a:ext cx="1544888" cy="14397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E11FDE-58B9-7F1F-18CB-FD9BFFFA2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594" b="93025" l="59424" r="93896">
                          <a14:foregroundMark x1="59424" y1="63605" x2="62061" y2="84807"/>
                          <a14:foregroundMark x1="62646" y1="87983" x2="63965" y2="90539"/>
                          <a14:foregroundMark x1="65283" y1="93025" x2="65283" y2="93025"/>
                          <a14:foregroundMark x1="65918" y1="56423" x2="65918" y2="56423"/>
                          <a14:foregroundMark x1="69971" y1="56008" x2="69971" y2="56008"/>
                          <a14:foregroundMark x1="65625" y1="55594" x2="65625" y2="55594"/>
                          <a14:foregroundMark x1="83057" y1="56423" x2="86377" y2="89019"/>
                          <a14:foregroundMark x1="93799" y1="75345" x2="93896" y2="77348"/>
                        </a14:backgroundRemoval>
                      </a14:imgEffect>
                    </a14:imgLayer>
                  </a14:imgProps>
                </a:ext>
              </a:extLst>
            </a:blip>
            <a:srcRect l="56892" t="52617" r="4183" b="5725"/>
            <a:stretch/>
          </p:blipFill>
          <p:spPr>
            <a:xfrm>
              <a:off x="3307384" y="730789"/>
              <a:ext cx="1079464" cy="8108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54097" y="66678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96660" y="824146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2" y="847118"/>
              <a:ext cx="1211001" cy="6852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482519" y="2610852"/>
              <a:ext cx="1235262" cy="13117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85340" y="2735555"/>
              <a:ext cx="1185025" cy="1090707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68409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344809" y="2580352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355382" y="2536484"/>
              <a:ext cx="1293676" cy="1354829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583626" y="4645619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>
              <a:off x="2669031" y="4861210"/>
              <a:ext cx="1048750" cy="1184680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300396" y="4802462"/>
              <a:ext cx="1324651" cy="108664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357511" y="2602647"/>
              <a:ext cx="1208581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 rot="5400000">
              <a:off x="4477583" y="4845806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6340" y1="90158" x2="89364" y2="69118"/>
                          <a14:foregroundMark x1="87383" y1="71267" x2="94473" y2="83484"/>
                          <a14:foregroundMark x1="3441" y1="71267" x2="4484" y2="58032"/>
                          <a14:backgroundMark x1="45847" y1="95527" x2="34345" y2="9520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03371" y="4733312"/>
              <a:ext cx="1166465" cy="11664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439775" y="4773252"/>
              <a:ext cx="1219494" cy="117698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437" y="-12052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09431" y="1640921"/>
            <a:ext cx="37688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0B11503-90CB-44F2-BCC3-C8600D8AEF92}"/>
</file>

<file path=customXml/itemProps2.xml><?xml version="1.0" encoding="utf-8"?>
<ds:datastoreItem xmlns:ds="http://schemas.openxmlformats.org/officeDocument/2006/customXml" ds:itemID="{90BB3CA5-0730-4773-B876-10B791A0A30C}"/>
</file>

<file path=customXml/itemProps3.xml><?xml version="1.0" encoding="utf-8"?>
<ds:datastoreItem xmlns:ds="http://schemas.openxmlformats.org/officeDocument/2006/customXml" ds:itemID="{1B1BAF70-7EB4-48FA-AA1B-DFEB1C0A72E1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2025-11-18T19:27:13Z</dcterms:created>
  <dcterms:modified xsi:type="dcterms:W3CDTF">2025-12-01T13:19:37Z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