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211001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85340" y="2735555"/>
              <a:ext cx="1185025" cy="1090707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68409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44809" y="2580352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583626" y="4645619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669031" y="4861210"/>
              <a:ext cx="1048750" cy="1184680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00396" y="4802462"/>
              <a:ext cx="1324651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 rot="5400000"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03371" y="4733312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439775" y="4773252"/>
              <a:ext cx="1219494" cy="117698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9431" y="1640921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ACC558E-A123-4E1F-B810-43C1037D8DF5}"/>
</file>

<file path=customXml/itemProps2.xml><?xml version="1.0" encoding="utf-8"?>
<ds:datastoreItem xmlns:ds="http://schemas.openxmlformats.org/officeDocument/2006/customXml" ds:itemID="{190DB91B-6564-426B-A666-211E45D1EBBC}"/>
</file>

<file path=customXml/itemProps3.xml><?xml version="1.0" encoding="utf-8"?>
<ds:datastoreItem xmlns:ds="http://schemas.openxmlformats.org/officeDocument/2006/customXml" ds:itemID="{C9236D96-1F12-48BA-92A4-4787BDCDEEB1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2025-12-01T13:19:37Z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