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3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0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7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6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4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7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4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2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4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eg"/><Relationship Id="rId18" Type="http://schemas.microsoft.com/office/2007/relationships/hdphoto" Target="../media/hdphoto4.wdp"/><Relationship Id="rId3" Type="http://schemas.openxmlformats.org/officeDocument/2006/relationships/image" Target="../media/image2.png"/><Relationship Id="rId21" Type="http://schemas.microsoft.com/office/2007/relationships/hdphoto" Target="../media/hdphoto5.wdp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5" Type="http://schemas.openxmlformats.org/officeDocument/2006/relationships/image" Target="../media/image11.jpe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0.jpe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092"/>
            <a:ext cx="12192000" cy="69810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0" y="5801890"/>
            <a:ext cx="990161" cy="8988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27" y="3430456"/>
            <a:ext cx="2759656" cy="275965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56996" y="735280"/>
            <a:ext cx="7156580" cy="54000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9" b="96680" l="18750" r="81543">
                        <a14:foregroundMark x1="47266" y1="9766" x2="55078" y2="9766"/>
                        <a14:foregroundMark x1="57227" y1="10645" x2="61523" y2="13379"/>
                        <a14:foregroundMark x1="63672" y1="14648" x2="68164" y2="20508"/>
                        <a14:foregroundMark x1="68848" y1="22363" x2="70215" y2="29199"/>
                        <a14:foregroundMark x1="71484" y1="32031" x2="73145" y2="36035"/>
                        <a14:foregroundMark x1="73535" y1="37109" x2="76074" y2="39160"/>
                        <a14:foregroundMark x1="77734" y1="40820" x2="78711" y2="43457"/>
                        <a14:foregroundMark x1="77637" y1="45605" x2="76270" y2="49316"/>
                        <a14:foregroundMark x1="77637" y1="48438" x2="77637" y2="51172"/>
                        <a14:foregroundMark x1="76758" y1="51758" x2="73340" y2="53711"/>
                        <a14:foregroundMark x1="71680" y1="54395" x2="68359" y2="52246"/>
                        <a14:foregroundMark x1="73633" y1="56250" x2="78418" y2="60938"/>
                        <a14:foregroundMark x1="78711" y1="62305" x2="77734" y2="66309"/>
                        <a14:foregroundMark x1="76074" y1="67090" x2="72559" y2="67480"/>
                        <a14:foregroundMark x1="71094" y1="67773" x2="67871" y2="66504"/>
                        <a14:foregroundMark x1="66797" y1="64355" x2="64844" y2="60840"/>
                        <a14:foregroundMark x1="68945" y1="72754" x2="68945" y2="69727"/>
                        <a14:foregroundMark x1="68750" y1="74512" x2="63770" y2="75879"/>
                        <a14:foregroundMark x1="62207" y1="78809" x2="62207" y2="75977"/>
                        <a14:foregroundMark x1="63086" y1="80957" x2="65234" y2="84180"/>
                        <a14:foregroundMark x1="66309" y1="86035" x2="66309" y2="88086"/>
                        <a14:foregroundMark x1="64160" y1="90918" x2="58691" y2="91895"/>
                        <a14:foregroundMark x1="56055" y1="91211" x2="52539" y2="89453"/>
                        <a14:foregroundMark x1="51367" y1="87305" x2="51270" y2="85059"/>
                        <a14:foregroundMark x1="50977" y1="81738" x2="50684" y2="77246"/>
                        <a14:foregroundMark x1="48535" y1="86914" x2="45117" y2="90527"/>
                        <a14:foregroundMark x1="39258" y1="91211" x2="35645" y2="90820"/>
                        <a14:foregroundMark x1="39648" y1="90527" x2="43555" y2="90625"/>
                        <a14:foregroundMark x1="32813" y1="87891" x2="32813" y2="85352"/>
                        <a14:foregroundMark x1="34277" y1="82813" x2="36426" y2="80273"/>
                        <a14:foregroundMark x1="37598" y1="79102" x2="37793" y2="75781"/>
                        <a14:foregroundMark x1="35352" y1="76172" x2="31641" y2="75195"/>
                        <a14:foregroundMark x1="30957" y1="72559" x2="33398" y2="66504"/>
                        <a14:foregroundMark x1="34180" y1="63770" x2="35352" y2="60840"/>
                        <a14:foregroundMark x1="27539" y1="68164" x2="22461" y2="67773"/>
                        <a14:foregroundMark x1="22754" y1="65625" x2="21484" y2="62402"/>
                        <a14:foregroundMark x1="21484" y1="59961" x2="26172" y2="55566"/>
                        <a14:foregroundMark x1="30859" y1="53711" x2="31543" y2="51367"/>
                        <a14:foregroundMark x1="29004" y1="54004" x2="26758" y2="52930"/>
                        <a14:foregroundMark x1="25098" y1="52930" x2="22754" y2="50391"/>
                        <a14:foregroundMark x1="22461" y1="48242" x2="23633" y2="46094"/>
                        <a14:foregroundMark x1="22559" y1="44434" x2="22461" y2="41602"/>
                        <a14:foregroundMark x1="22266" y1="39746" x2="24414" y2="37305"/>
                        <a14:foregroundMark x1="26074" y1="36816" x2="27734" y2="36426"/>
                        <a14:foregroundMark x1="28418" y1="33594" x2="28613" y2="31055"/>
                        <a14:foregroundMark x1="29102" y1="29883" x2="30664" y2="26660"/>
                        <a14:foregroundMark x1="30859" y1="24512" x2="32227" y2="20313"/>
                        <a14:foregroundMark x1="33887" y1="17773" x2="36035" y2="14941"/>
                        <a14:foregroundMark x1="37500" y1="13867" x2="42969" y2="11328"/>
                        <a14:foregroundMark x1="45508" y1="9766" x2="44336" y2="9766"/>
                        <a14:backgroundMark x1="74609" y1="54980" x2="73730" y2="54980"/>
                        <a14:backgroundMark x1="50000" y1="88770" x2="49609" y2="86621"/>
                        <a14:backgroundMark x1="25391" y1="54980" x2="26465" y2="54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1" t="7066" r="19289" b="6267"/>
          <a:stretch/>
        </p:blipFill>
        <p:spPr>
          <a:xfrm>
            <a:off x="2544175" y="1236227"/>
            <a:ext cx="1072261" cy="15085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6621" l="15234" r="89844">
                        <a14:foregroundMark x1="48438" y1="12500" x2="54297" y2="13086"/>
                        <a14:foregroundMark x1="55957" y1="13867" x2="60156" y2="20703"/>
                        <a14:foregroundMark x1="60156" y1="22168" x2="59375" y2="27051"/>
                        <a14:foregroundMark x1="61621" y1="28125" x2="65625" y2="31055"/>
                        <a14:foregroundMark x1="66016" y1="33105" x2="66016" y2="37305"/>
                        <a14:foregroundMark x1="68066" y1="40820" x2="70313" y2="45215"/>
                        <a14:foregroundMark x1="70605" y1="49512" x2="70410" y2="51758"/>
                        <a14:foregroundMark x1="72461" y1="52539" x2="75000" y2="55176"/>
                        <a14:foregroundMark x1="75293" y1="57227" x2="75391" y2="62402"/>
                        <a14:foregroundMark x1="76074" y1="64648" x2="80078" y2="66309"/>
                        <a14:foregroundMark x1="80957" y1="69336" x2="81738" y2="73828"/>
                        <a14:foregroundMark x1="81250" y1="76953" x2="79688" y2="80371"/>
                        <a14:foregroundMark x1="77539" y1="81152" x2="70020" y2="82520"/>
                        <a14:foregroundMark x1="67773" y1="83887" x2="56836" y2="83887"/>
                        <a14:foregroundMark x1="52051" y1="84277" x2="40039" y2="84277"/>
                        <a14:foregroundMark x1="35645" y1="84375" x2="22070" y2="81836"/>
                        <a14:foregroundMark x1="20605" y1="80566" x2="18750" y2="74121"/>
                        <a14:foregroundMark x1="18359" y1="71094" x2="20215" y2="66797"/>
                        <a14:foregroundMark x1="22949" y1="65332" x2="25098" y2="63574"/>
                        <a14:foregroundMark x1="24609" y1="59375" x2="24414" y2="55957"/>
                        <a14:foregroundMark x1="26855" y1="52441" x2="30469" y2="50977"/>
                        <a14:foregroundMark x1="30078" y1="44434" x2="30273" y2="42285"/>
                        <a14:foregroundMark x1="33691" y1="40234" x2="35254" y2="39453"/>
                        <a14:foregroundMark x1="34277" y1="34570" x2="35254" y2="30762"/>
                        <a14:foregroundMark x1="38672" y1="28223" x2="40820" y2="2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11" t="10800" r="16222" b="13867"/>
          <a:stretch/>
        </p:blipFill>
        <p:spPr>
          <a:xfrm>
            <a:off x="5803843" y="1250683"/>
            <a:ext cx="1186228" cy="13167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t="8400" r="12489" b="6266"/>
          <a:stretch/>
        </p:blipFill>
        <p:spPr>
          <a:xfrm>
            <a:off x="4118996" y="1313214"/>
            <a:ext cx="1100323" cy="11795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381" b="95490" l="6000" r="96250">
                        <a14:foregroundMark x1="78583" y1="56986" x2="93250" y2="55886"/>
                        <a14:foregroundMark x1="93833" y1="55116" x2="95000" y2="54895"/>
                        <a14:foregroundMark x1="65083" y1="43894" x2="65083" y2="39054"/>
                        <a14:foregroundMark x1="58000" y1="42904" x2="57750" y2="37954"/>
                        <a14:foregroundMark x1="51583" y1="42794" x2="51333" y2="39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79" y="2836257"/>
            <a:ext cx="1402501" cy="106239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00" y="2812249"/>
            <a:ext cx="1212574" cy="121257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17" y="4318474"/>
            <a:ext cx="1432948" cy="1056109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61" y="2317622"/>
            <a:ext cx="1948814" cy="194881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48" y="4068812"/>
            <a:ext cx="1321904" cy="13219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" b="98624" l="8532" r="90000">
                        <a14:foregroundMark x1="61835" y1="7153" x2="67615" y2="6740"/>
                        <a14:foregroundMark x1="69817" y1="6878" x2="73853" y2="10041"/>
                        <a14:foregroundMark x1="74128" y1="11004" x2="76239" y2="15681"/>
                        <a14:foregroundMark x1="76514" y1="22146" x2="76972" y2="16094"/>
                        <a14:foregroundMark x1="76514" y1="16644" x2="74404" y2="8666"/>
                        <a14:foregroundMark x1="72661" y1="17194" x2="68349" y2="34663"/>
                        <a14:foregroundMark x1="61927" y1="8391" x2="59908" y2="11417"/>
                        <a14:foregroundMark x1="67890" y1="5915" x2="74220" y2="7703"/>
                        <a14:foregroundMark x1="77431" y1="21045" x2="75963" y2="28198"/>
                        <a14:foregroundMark x1="75688" y1="31499" x2="77982" y2="28886"/>
                        <a14:foregroundMark x1="78165" y1="26410" x2="79358" y2="24209"/>
                        <a14:foregroundMark x1="80000" y1="24347" x2="81927" y2="28061"/>
                        <a14:foregroundMark x1="82202" y1="31774" x2="82018" y2="34525"/>
                        <a14:foregroundMark x1="81376" y1="36589" x2="79633" y2="38652"/>
                        <a14:foregroundMark x1="79083" y1="39477" x2="79908" y2="44154"/>
                        <a14:foregroundMark x1="77982" y1="45667" x2="74954" y2="45667"/>
                        <a14:foregroundMark x1="71376" y1="49243" x2="69174" y2="46080"/>
                        <a14:foregroundMark x1="68440" y1="45392" x2="66697" y2="44154"/>
                        <a14:foregroundMark x1="64312" y1="48556" x2="62569" y2="50069"/>
                        <a14:foregroundMark x1="62202" y1="49381" x2="59817" y2="46217"/>
                        <a14:foregroundMark x1="58440" y1="45667" x2="56422" y2="45254"/>
                        <a14:foregroundMark x1="55229" y1="44979" x2="53761" y2="42641"/>
                        <a14:foregroundMark x1="54771" y1="40303" x2="54862" y2="39477"/>
                        <a14:foregroundMark x1="53486" y1="36726" x2="51284" y2="33287"/>
                        <a14:foregroundMark x1="51468" y1="31499" x2="52385" y2="25309"/>
                        <a14:foregroundMark x1="54220" y1="25585" x2="56147" y2="24484"/>
                        <a14:foregroundMark x1="56697" y1="25447" x2="57339" y2="30124"/>
                        <a14:foregroundMark x1="58532" y1="30124" x2="60459" y2="28886"/>
                        <a14:foregroundMark x1="59358" y1="27785" x2="57982" y2="21458"/>
                        <a14:foregroundMark x1="57156" y1="19120" x2="57615" y2="14580"/>
                        <a14:foregroundMark x1="43670" y1="25172" x2="28624" y2="22008"/>
                        <a14:foregroundMark x1="35872" y1="9354" x2="37615" y2="11829"/>
                        <a14:foregroundMark x1="37890" y1="13343" x2="41009" y2="15818"/>
                        <a14:foregroundMark x1="41927" y1="16231" x2="45505" y2="22421"/>
                        <a14:foregroundMark x1="45963" y1="24072" x2="47523" y2="27923"/>
                        <a14:foregroundMark x1="46330" y1="29849" x2="45229" y2="35488"/>
                        <a14:foregroundMark x1="44495" y1="37139" x2="39633" y2="41541"/>
                        <a14:foregroundMark x1="38532" y1="42779" x2="36330" y2="42366"/>
                        <a14:foregroundMark x1="35963" y1="43879" x2="31743" y2="46355"/>
                        <a14:foregroundMark x1="30550" y1="48006" x2="28073" y2="48143"/>
                        <a14:foregroundMark x1="27156" y1="47593" x2="26330" y2="44704"/>
                        <a14:foregroundMark x1="26422" y1="43604" x2="25046" y2="40853"/>
                        <a14:foregroundMark x1="23670" y1="40028" x2="20367" y2="37827"/>
                        <a14:foregroundMark x1="17798" y1="39477" x2="15872" y2="40990"/>
                        <a14:foregroundMark x1="15229" y1="40853" x2="14220" y2="35763"/>
                        <a14:foregroundMark x1="14128" y1="34801" x2="14679" y2="28748"/>
                        <a14:foregroundMark x1="14587" y1="26960" x2="13761" y2="22558"/>
                        <a14:foregroundMark x1="13761" y1="20358" x2="13945" y2="17331"/>
                        <a14:foregroundMark x1="15229" y1="17331" x2="16697" y2="16919"/>
                        <a14:foregroundMark x1="17890" y1="17194" x2="19725" y2="18845"/>
                        <a14:foregroundMark x1="20092" y1="20083" x2="21101" y2="22696"/>
                        <a14:foregroundMark x1="21101" y1="21733" x2="27798" y2="17607"/>
                        <a14:foregroundMark x1="24862" y1="16094" x2="24037" y2="15956"/>
                        <a14:foregroundMark x1="24037" y1="13480" x2="24495" y2="11142"/>
                        <a14:foregroundMark x1="26239" y1="9904" x2="28165" y2="8116"/>
                        <a14:foregroundMark x1="28991" y1="7978" x2="32110" y2="7703"/>
                        <a14:foregroundMark x1="33119" y1="7565" x2="36147" y2="8116"/>
                        <a14:foregroundMark x1="32752" y1="60660" x2="41284" y2="67813"/>
                        <a14:foregroundMark x1="42018" y1="68501" x2="46514" y2="69326"/>
                        <a14:foregroundMark x1="33028" y1="55158" x2="26422" y2="55846"/>
                        <a14:foregroundMark x1="16330" y1="89271" x2="12661" y2="88583"/>
                        <a14:foregroundMark x1="12385" y1="87620" x2="11927" y2="85970"/>
                        <a14:foregroundMark x1="12018" y1="84869" x2="15046" y2="79917"/>
                        <a14:foregroundMark x1="15688" y1="79642" x2="17982" y2="78267"/>
                        <a14:foregroundMark x1="18165" y1="76204" x2="19541" y2="70289"/>
                        <a14:foregroundMark x1="20275" y1="68638" x2="22661" y2="64512"/>
                        <a14:foregroundMark x1="22844" y1="61761" x2="22844" y2="61761"/>
                        <a14:foregroundMark x1="22844" y1="61761" x2="22844" y2="61761"/>
                        <a14:foregroundMark x1="23119" y1="61623" x2="23119" y2="61623"/>
                        <a14:foregroundMark x1="23119" y1="61623" x2="23761" y2="61348"/>
                        <a14:foregroundMark x1="22385" y1="58322" x2="22385" y2="58322"/>
                        <a14:foregroundMark x1="21835" y1="57359" x2="21835" y2="57359"/>
                        <a14:foregroundMark x1="21651" y1="56671" x2="21651" y2="56671"/>
                        <a14:foregroundMark x1="23211" y1="53370" x2="24587" y2="53645"/>
                        <a14:foregroundMark x1="25688" y1="51994" x2="29266" y2="53232"/>
                        <a14:foregroundMark x1="30459" y1="53508" x2="32477" y2="54195"/>
                        <a14:foregroundMark x1="34587" y1="53370" x2="40826" y2="54195"/>
                        <a14:foregroundMark x1="41560" y1="55021" x2="44128" y2="58459"/>
                        <a14:foregroundMark x1="44954" y1="60798" x2="46514" y2="63824"/>
                        <a14:foregroundMark x1="48257" y1="64787" x2="49450" y2="67400"/>
                        <a14:foregroundMark x1="48532" y1="69051" x2="46881" y2="71527"/>
                        <a14:foregroundMark x1="46330" y1="71389" x2="42018" y2="71527"/>
                        <a14:foregroundMark x1="41927" y1="73040" x2="40642" y2="72765"/>
                        <a14:foregroundMark x1="39725" y1="74140" x2="37706" y2="76891"/>
                        <a14:foregroundMark x1="36972" y1="78267" x2="35872" y2="81155"/>
                        <a14:foregroundMark x1="34128" y1="80743" x2="33119" y2="80605"/>
                        <a14:foregroundMark x1="34495" y1="80880" x2="32844" y2="78404"/>
                        <a14:foregroundMark x1="32752" y1="77717" x2="29725" y2="79917"/>
                        <a14:foregroundMark x1="30550" y1="81568" x2="28349" y2="81843"/>
                        <a14:foregroundMark x1="27982" y1="80468" x2="27431" y2="75516"/>
                        <a14:foregroundMark x1="27431" y1="75516" x2="23670" y2="80880"/>
                        <a14:foregroundMark x1="23303" y1="81155" x2="24495" y2="84182"/>
                        <a14:foregroundMark x1="24312" y1="85970" x2="23945" y2="89821"/>
                        <a14:foregroundMark x1="36514" y1="15818" x2="28716" y2="8803"/>
                        <a14:foregroundMark x1="55505" y1="53645" x2="57615" y2="52545"/>
                        <a14:foregroundMark x1="54587" y1="54746" x2="51651" y2="62999"/>
                        <a14:foregroundMark x1="53028" y1="66300" x2="55596" y2="69601"/>
                        <a14:foregroundMark x1="55872" y1="71664" x2="54128" y2="72352"/>
                        <a14:foregroundMark x1="53394" y1="74278" x2="51743" y2="76754"/>
                        <a14:foregroundMark x1="52018" y1="77992" x2="54128" y2="79642"/>
                        <a14:foregroundMark x1="53119" y1="81843" x2="52661" y2="84869"/>
                        <a14:foregroundMark x1="52661" y1="85832" x2="54771" y2="87070"/>
                        <a14:foregroundMark x1="55780" y1="87208" x2="56606" y2="89821"/>
                        <a14:foregroundMark x1="56789" y1="92022" x2="58991" y2="90371"/>
                        <a14:foregroundMark x1="60550" y1="88171" x2="62385" y2="85832"/>
                        <a14:foregroundMark x1="64679" y1="88033" x2="67431" y2="89409"/>
                        <a14:foregroundMark x1="68991" y1="89821" x2="74495" y2="87483"/>
                        <a14:foregroundMark x1="76239" y1="88721" x2="77798" y2="92022"/>
                        <a14:foregroundMark x1="79358" y1="92297" x2="80459" y2="87070"/>
                        <a14:foregroundMark x1="81009" y1="86795" x2="84037" y2="84732"/>
                        <a14:foregroundMark x1="83211" y1="82944" x2="82844" y2="79917"/>
                        <a14:foregroundMark x1="83945" y1="76341" x2="80917" y2="71802"/>
                        <a14:foregroundMark x1="81284" y1="69464" x2="83670" y2="62586"/>
                        <a14:foregroundMark x1="83670" y1="60798" x2="83303" y2="55158"/>
                        <a14:foregroundMark x1="80826" y1="53232" x2="79450" y2="52407"/>
                        <a14:foregroundMark x1="63119" y1="11692" x2="71560" y2="2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817">
            <a:off x="3415222" y="3993449"/>
            <a:ext cx="2373838" cy="158255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126442" y="718536"/>
            <a:ext cx="7156580" cy="5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085349" y="735280"/>
            <a:ext cx="7165910" cy="5429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147665" y="746963"/>
            <a:ext cx="7156580" cy="5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095888" y="725735"/>
            <a:ext cx="7137918" cy="5385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106778" y="703621"/>
            <a:ext cx="7156580" cy="5429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28" y="616470"/>
            <a:ext cx="5257237" cy="535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5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2689259-AC74-4949-8155-638814EC5AC3}"/>
</file>

<file path=customXml/itemProps2.xml><?xml version="1.0" encoding="utf-8"?>
<ds:datastoreItem xmlns:ds="http://schemas.openxmlformats.org/officeDocument/2006/customXml" ds:itemID="{51FC8FCB-D1C6-4D10-8BEC-E16B113A42DA}"/>
</file>

<file path=customXml/itemProps3.xml><?xml version="1.0" encoding="utf-8"?>
<ds:datastoreItem xmlns:ds="http://schemas.openxmlformats.org/officeDocument/2006/customXml" ds:itemID="{AA8D345B-BB3A-4524-980A-2C703F7CFD1C}"/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2025-11-23T16:20:25Z</dcterms:created>
  <dcterms:modified xsi:type="dcterms:W3CDTF">2025-11-30T15:27:53Z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