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1" y="962167"/>
            <a:ext cx="939870" cy="9398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5" y="2082393"/>
            <a:ext cx="902877" cy="9076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52919"/>
            <a:ext cx="964350" cy="9643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35" y="4176929"/>
            <a:ext cx="957967" cy="10053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5" y="1012982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965">
            <a:off x="2288090" y="5425765"/>
            <a:ext cx="1072662" cy="7151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89" y="974922"/>
            <a:ext cx="974971" cy="9749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5" y="890769"/>
            <a:ext cx="1138797" cy="1138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2" y="5342776"/>
            <a:ext cx="1283014" cy="11647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6" y="946716"/>
            <a:ext cx="2101838" cy="2101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07" y="5156984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9047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50710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43412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5277" y="52867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7936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82359" y="52701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82359" y="201423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6600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42831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5535" y="202530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7675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8470" y="309870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4158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6862" y="310682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767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5225" y="4188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42831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6003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7447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5915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64CDC0-7C08-43C7-86E7-F38D7D0103DE}"/>
</file>

<file path=customXml/itemProps2.xml><?xml version="1.0" encoding="utf-8"?>
<ds:datastoreItem xmlns:ds="http://schemas.openxmlformats.org/officeDocument/2006/customXml" ds:itemID="{E808739A-6D2A-4292-A4AC-7FFE53B55DC5}"/>
</file>

<file path=customXml/itemProps3.xml><?xml version="1.0" encoding="utf-8"?>
<ds:datastoreItem xmlns:ds="http://schemas.openxmlformats.org/officeDocument/2006/customXml" ds:itemID="{AB0C81D3-D146-483B-B2C9-09AFF2A855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2025-11-23T20:27:51Z</dcterms:created>
  <dcterms:modified xsi:type="dcterms:W3CDTF">2025-11-23T20:30:18Z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