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8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64" y="3354062"/>
            <a:ext cx="2969130" cy="29691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4" y="923192"/>
            <a:ext cx="1013607" cy="101360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6" y="2032947"/>
            <a:ext cx="1016383" cy="10370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61872"/>
            <a:ext cx="964350" cy="9464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5" y="4257786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3" y="956199"/>
            <a:ext cx="1013788" cy="101378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27" y="5149868"/>
            <a:ext cx="1265179" cy="12651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33" y="1003703"/>
            <a:ext cx="974971" cy="97497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4" y="1089042"/>
            <a:ext cx="1138797" cy="7591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40" y="2036858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51" y="421802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1" y="529101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94" y="5321723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8" y="3161596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6" y="5403909"/>
            <a:ext cx="1164818" cy="10722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0" y="2987894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08" y="4079030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03" y="514986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89" y="2949454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7" y="1902037"/>
            <a:ext cx="865632" cy="129844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1" y="517773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5229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6892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9594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1459" y="52960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4118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8541" y="52794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8541" y="202358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2782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9013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1717" y="20346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3857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4652" y="310805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3776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3044" y="31161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385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1407" y="419829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9013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2185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3629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2097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8" y="1463093"/>
            <a:ext cx="5294945" cy="52949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43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0287B1-0515-467E-8F51-7FBFD9B81C0C}"/>
</file>

<file path=customXml/itemProps2.xml><?xml version="1.0" encoding="utf-8"?>
<ds:datastoreItem xmlns:ds="http://schemas.openxmlformats.org/officeDocument/2006/customXml" ds:itemID="{6D2F7C06-A2F4-4C2A-BF5B-C018BCB4D8DE}"/>
</file>

<file path=customXml/itemProps3.xml><?xml version="1.0" encoding="utf-8"?>
<ds:datastoreItem xmlns:ds="http://schemas.openxmlformats.org/officeDocument/2006/customXml" ds:itemID="{CD3CC762-F605-4020-95D8-AAD50EEDB9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2025-11-28T14:26:53Z</dcterms:created>
  <dcterms:modified xsi:type="dcterms:W3CDTF">2025-11-28T14:27:13Z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