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7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4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94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6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5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38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8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1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06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4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90512" cy="68848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264" y="3354062"/>
            <a:ext cx="2969130" cy="296913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278179" y="923192"/>
          <a:ext cx="648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03806233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7346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7227077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7922719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442143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1627343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0358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8281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3507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0213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2709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34" y="923192"/>
            <a:ext cx="1013607" cy="1013607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86" y="2032947"/>
            <a:ext cx="1016383" cy="10370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46" y="972349"/>
            <a:ext cx="991033" cy="99103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7156" y="3161872"/>
            <a:ext cx="964350" cy="94644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835" y="4257786"/>
            <a:ext cx="957967" cy="95796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13" y="956199"/>
            <a:ext cx="1013788" cy="101378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27" y="5149868"/>
            <a:ext cx="1265179" cy="126517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333" y="1003703"/>
            <a:ext cx="974971" cy="97497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04" y="1089042"/>
            <a:ext cx="1138797" cy="75919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340" y="2036858"/>
            <a:ext cx="923192" cy="9231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51" y="4218029"/>
            <a:ext cx="923192" cy="9231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41" y="5291013"/>
            <a:ext cx="923192" cy="9231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94" y="5321723"/>
            <a:ext cx="923192" cy="9231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368" y="3161596"/>
            <a:ext cx="923192" cy="9231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96" y="5403909"/>
            <a:ext cx="1164818" cy="107227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20" y="2987894"/>
            <a:ext cx="865632" cy="129844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30" y="1949893"/>
            <a:ext cx="865632" cy="12984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39" y="4068771"/>
            <a:ext cx="865632" cy="129844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08" y="4079030"/>
            <a:ext cx="865632" cy="129844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03" y="5149868"/>
            <a:ext cx="865632" cy="129844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889" y="2949454"/>
            <a:ext cx="865632" cy="129844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87" y="1902037"/>
            <a:ext cx="865632" cy="129844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11" y="5177732"/>
            <a:ext cx="865632" cy="1298448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7685229" y="420756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46892" y="528737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39594" y="528737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621459" y="529606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684118" y="528737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378541" y="527949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378541" y="202358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462782" y="204134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539013" y="204134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611717" y="203465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683857" y="204134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464652" y="310805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537767" y="311890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613044" y="311617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683857" y="311890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441407" y="419829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539013" y="419155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622185" y="420756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383629" y="311890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382097" y="419155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58" y="1463093"/>
            <a:ext cx="5294945" cy="52949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8432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EF2A3E6-11E4-4440-9213-AFE6870CBE7A}"/>
</file>

<file path=customXml/itemProps2.xml><?xml version="1.0" encoding="utf-8"?>
<ds:datastoreItem xmlns:ds="http://schemas.openxmlformats.org/officeDocument/2006/customXml" ds:itemID="{8150A866-BEB7-4778-88D6-1030068B9CD0}"/>
</file>

<file path=customXml/itemProps3.xml><?xml version="1.0" encoding="utf-8"?>
<ds:datastoreItem xmlns:ds="http://schemas.openxmlformats.org/officeDocument/2006/customXml" ds:itemID="{71EE98F2-80E5-4F5B-B143-788FDE143FB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2025-11-28T14:26:53Z</dcterms:created>
  <dcterms:modified xsi:type="dcterms:W3CDTF">2025-11-28T14:27:13Z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