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-778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BE0418-4F1C-3C8D-A311-AC78352F9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3FE392-01C7-9D6E-B9FE-2F07103EA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E6C50A-CEA2-BB4A-73A3-773DCA292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9503EA-EABA-938A-D680-8060FFA98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CCB17E-B6A3-BE90-65B0-58FA1BC1F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273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B949F-0995-9336-DDF5-45EAA22E0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8687438-5128-FD33-A127-A4B9C9125F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53B6AB-4E3E-224C-1565-EFCA43BF8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E60560-8FBE-FF08-2599-2C34E2FE9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6871BE-CA5A-9256-E2EC-C9B351A80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89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A6CF785-7864-B67A-FEBD-3D454762A4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7CD8CC7-5313-FB1E-E693-292BDFC0CC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A9DEDA-085A-07E2-D425-7323A1F14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3557F9-1ECF-4C4E-DB39-7F8B0020E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AE820F-6F81-6DDD-E2D8-1125FEB6C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00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514304-9FE0-34D6-9A27-E6945CACF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2F76A2-55F1-594D-2DB7-A36424043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27CC2D-E17E-8C7A-E5CC-7EED39331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E5D5D2-99CE-1F49-C691-B5A6DE408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7DD5AD-C582-6FF6-91A2-B3C35CB98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962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989053-1669-9737-5E54-06BBE1552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F05CEE-B512-2BE6-C5E1-68027875E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8D8516-B060-5DD9-1F7A-717A8D9C6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349CE2-B78A-6E66-8389-D7A5DED9D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D958A3-4939-DD48-70AF-42FF3E25D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543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B5FAE6-E5E5-F86B-4F8A-C30BD81F6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3C69C6-F8CE-4D2A-F61B-1739AB8BA8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1538C99-EA6F-AC09-B53D-22E95B0D3B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ADF489-8A73-172E-5DC6-93D7B844C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B16752-0A92-627E-F707-0EE9BE1A9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B61D02-ADAE-5D4E-D19D-5929A2E58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97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CCF5F0-2B7D-0D0B-8135-964EFF4F9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FACDA09-77D5-1ADD-8377-1A4301217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FF6FEC8-B561-4FCF-CC9D-8C09ECAA7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EF93F4B-B140-D4D9-1786-FE061D8A62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3CD0FE7-21DC-AE4B-0AA5-6D6E9B7CA4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31F88E0-8F1C-3037-FB73-B3E415373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784A4FD-37A7-5381-457F-8FB44EED6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5F989A1-5AED-C19B-B894-B5909A104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676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D41FD2-3853-660D-291B-8AADEF60B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C16B5D5-CFA2-5554-CB4D-34057E8B2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6E04DED-11EF-4420-82CD-96E45D7DC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CF0C4E4-4B03-7558-9DFC-1AD151A62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465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2A6E835-765B-D82E-11E4-66BDFE9D0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ABF75AB-F0E6-3FEF-D0A7-F5EC0148E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9AAF048-B047-B1D6-38D2-9EDEA7F5C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218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BC2814-8DA0-DC38-7132-587E55A09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8D877F-F8AC-1E2A-977E-8DECD65E8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D6AEA9-71DD-0713-6B57-F5AF4BCB08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70685B-0BC4-0479-5A7F-AB98E92FB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42268D3-58AE-150B-3101-6FA153472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9D8773-DBDC-EBDB-8C5E-348CA54F9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704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C9C74-E89E-DCBD-B4FD-872A68DC4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6CB7BA6-3358-0865-4E3F-EB6F4D531C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464AF2-C5DF-6AB1-A3E0-DF0BAE9BF9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CF3995-0A5F-3319-C347-1BF7F4AE6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BBC58-208D-4B7F-B61F-9892CB40B5E7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A025A35-B661-E592-23ED-77B728B40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61458BE-BDED-BE05-BC21-C274D56CD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401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0EC40B-4CBB-08A7-CB0F-D8763E85C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2B7A51-0129-46F9-222E-BD474EB4C5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651AFB-BB77-2452-4D25-C74698A4DB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2BBC58-208D-4B7F-B61F-9892CB40B5E7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E81604-F94E-F09D-72BE-56D4DE2A70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40EE42-FDFA-6825-DFFA-FE13723AE0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AFCBB0-B2F7-45E8-A942-0BC355E639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034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на открытом воздухе, Ландшафтный дизайн, дерево, Ботанический сад">
            <a:extLst>
              <a:ext uri="{FF2B5EF4-FFF2-40B4-BE49-F238E27FC236}">
                <a16:creationId xmlns:a16="http://schemas.microsoft.com/office/drawing/2014/main" id="{D1666EE1-993D-6B1F-2FB7-860269236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547" y="-212701"/>
            <a:ext cx="13220795" cy="7419745"/>
          </a:xfrm>
          <a:prstGeom prst="rect">
            <a:avLst/>
          </a:prstGeom>
        </p:spPr>
      </p:pic>
      <p:pic>
        <p:nvPicPr>
          <p:cNvPr id="5" name="Рисунок 4" descr="Изображение выглядит как полка, бутылка">
            <a:extLst>
              <a:ext uri="{FF2B5EF4-FFF2-40B4-BE49-F238E27FC236}">
                <a16:creationId xmlns:a16="http://schemas.microsoft.com/office/drawing/2014/main" id="{D4B09A7E-A3E2-88EB-5C4C-DFD989BDE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720" y="452991"/>
            <a:ext cx="9342146" cy="5435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Изображение выглядит как графическая вставка, рисунок, иллюстрация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1787EEA-7210-EB98-26DC-46D8D5B38F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355" y="3687097"/>
            <a:ext cx="2974258" cy="2974258"/>
          </a:xfrm>
          <a:prstGeom prst="rect">
            <a:avLst/>
          </a:prstGeom>
        </p:spPr>
      </p:pic>
      <p:pic>
        <p:nvPicPr>
          <p:cNvPr id="9" name="Рисунок 8" descr="Изображение выглядит как иллюстрация, графическая вставка, рисунок, зарисов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1A09464-39DB-41F4-959E-E7676257A1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3682" y="3377380"/>
            <a:ext cx="3829665" cy="3829665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7D004B82-326E-33CC-DD0A-B73ECC32F438}"/>
              </a:ext>
            </a:extLst>
          </p:cNvPr>
          <p:cNvSpPr/>
          <p:nvPr/>
        </p:nvSpPr>
        <p:spPr>
          <a:xfrm>
            <a:off x="5804873" y="3567166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МАША ПРИШЛА В МАГАЗИН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6D0D15B-4486-CD1E-D108-5E970D0A9CE9}"/>
              </a:ext>
            </a:extLst>
          </p:cNvPr>
          <p:cNvGrpSpPr/>
          <p:nvPr/>
        </p:nvGrpSpPr>
        <p:grpSpPr>
          <a:xfrm>
            <a:off x="7863189" y="2139499"/>
            <a:ext cx="1114542" cy="1087941"/>
            <a:chOff x="3537076" y="1184119"/>
            <a:chExt cx="1349884" cy="1215853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8168EF30-C03B-2545-F086-BACC10C5631A}"/>
                </a:ext>
              </a:extLst>
            </p:cNvPr>
            <p:cNvSpPr/>
            <p:nvPr/>
          </p:nvSpPr>
          <p:spPr>
            <a:xfrm>
              <a:off x="3537076" y="1184119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 descr="Изображение выглядит как гончарные изделия, керамика, керамический, кувши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ECDFA739-15E6-0BB6-CD3F-CD466C4BC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6835" y="1266862"/>
              <a:ext cx="1050366" cy="1050366"/>
            </a:xfrm>
            <a:prstGeom prst="rect">
              <a:avLst/>
            </a:prstGeom>
          </p:spPr>
        </p:pic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4315DDC5-2544-4D76-AE55-AE309E14658A}"/>
              </a:ext>
            </a:extLst>
          </p:cNvPr>
          <p:cNvGrpSpPr/>
          <p:nvPr/>
        </p:nvGrpSpPr>
        <p:grpSpPr>
          <a:xfrm>
            <a:off x="6062596" y="2115290"/>
            <a:ext cx="1114542" cy="1087941"/>
            <a:chOff x="5719467" y="2130720"/>
            <a:chExt cx="1349884" cy="1215853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C17487BF-A19B-F347-D794-D2FD6FE003DE}"/>
                </a:ext>
              </a:extLst>
            </p:cNvPr>
            <p:cNvSpPr/>
            <p:nvPr/>
          </p:nvSpPr>
          <p:spPr>
            <a:xfrm>
              <a:off x="5719467" y="2130720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 descr="Изображение выглядит как беспозвоночный, ракушк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FF6C7490-4698-C0A6-6279-25286FF3E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4873" y="2180627"/>
              <a:ext cx="1116037" cy="1116037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E00E97ED-59B5-9803-FBCA-1E3BDBAC0D58}"/>
              </a:ext>
            </a:extLst>
          </p:cNvPr>
          <p:cNvGrpSpPr/>
          <p:nvPr/>
        </p:nvGrpSpPr>
        <p:grpSpPr>
          <a:xfrm>
            <a:off x="7858605" y="767364"/>
            <a:ext cx="1145252" cy="1120411"/>
            <a:chOff x="7590106" y="1101375"/>
            <a:chExt cx="1349884" cy="1215853"/>
          </a:xfrm>
        </p:grpSpPr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29465E76-7E71-F462-25D7-65C4CDEDDEDB}"/>
                </a:ext>
              </a:extLst>
            </p:cNvPr>
            <p:cNvSpPr/>
            <p:nvPr/>
          </p:nvSpPr>
          <p:spPr>
            <a:xfrm>
              <a:off x="7590106" y="1101375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 descr="Изображение выглядит как миска, Кухонная утварь, Миска для смешивания, ед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4A0EEF4A-D6E3-82AA-8E68-1D4411C3A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1069" y="1155812"/>
              <a:ext cx="1106977" cy="1106977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8F8155C9-E62B-E39A-FF16-A9EFC74D4BE9}"/>
              </a:ext>
            </a:extLst>
          </p:cNvPr>
          <p:cNvGrpSpPr/>
          <p:nvPr/>
        </p:nvGrpSpPr>
        <p:grpSpPr>
          <a:xfrm>
            <a:off x="9460187" y="780319"/>
            <a:ext cx="1145253" cy="1087941"/>
            <a:chOff x="9460745" y="272855"/>
            <a:chExt cx="1349884" cy="1215853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F844123E-1FB6-7E44-DA6C-E8AE8268E959}"/>
                </a:ext>
              </a:extLst>
            </p:cNvPr>
            <p:cNvSpPr/>
            <p:nvPr/>
          </p:nvSpPr>
          <p:spPr>
            <a:xfrm>
              <a:off x="9460745" y="272855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" name="Рисунок 24" descr="Изображение выглядит как Предметы сервировки, кофейная чашка, кружка, кухонные принадлежности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982B8255-93B8-B638-43C8-7FE62A279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1920" y="272855"/>
              <a:ext cx="1106977" cy="1106977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E9B35EC2-4FDF-794E-17C5-1AEA50FB15B6}"/>
              </a:ext>
            </a:extLst>
          </p:cNvPr>
          <p:cNvGrpSpPr/>
          <p:nvPr/>
        </p:nvGrpSpPr>
        <p:grpSpPr>
          <a:xfrm>
            <a:off x="6053954" y="698933"/>
            <a:ext cx="1187269" cy="1120410"/>
            <a:chOff x="5719467" y="272856"/>
            <a:chExt cx="1349884" cy="1215853"/>
          </a:xfrm>
        </p:grpSpPr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414CDB3-C604-743C-70BD-607DAF99EFEE}"/>
                </a:ext>
              </a:extLst>
            </p:cNvPr>
            <p:cNvSpPr/>
            <p:nvPr/>
          </p:nvSpPr>
          <p:spPr>
            <a:xfrm>
              <a:off x="5719467" y="272856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 descr="Изображение выглядит как аксессуар, чехол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758497BA-B311-D330-FDBF-B016E8FFD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4448" y="377841"/>
              <a:ext cx="1056886" cy="1056886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29EB0D9-F992-428A-A166-EF60FCF0D456}"/>
              </a:ext>
            </a:extLst>
          </p:cNvPr>
          <p:cNvGrpSpPr/>
          <p:nvPr/>
        </p:nvGrpSpPr>
        <p:grpSpPr>
          <a:xfrm>
            <a:off x="9460466" y="2137352"/>
            <a:ext cx="1114542" cy="1098722"/>
            <a:chOff x="9460466" y="2180627"/>
            <a:chExt cx="1349884" cy="1215853"/>
          </a:xfrm>
        </p:grpSpPr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id="{D8680C87-BD9B-8A21-0C83-4530B6AA8393}"/>
                </a:ext>
              </a:extLst>
            </p:cNvPr>
            <p:cNvSpPr/>
            <p:nvPr/>
          </p:nvSpPr>
          <p:spPr>
            <a:xfrm>
              <a:off x="9460466" y="2180627"/>
              <a:ext cx="1349884" cy="1215853"/>
            </a:xfrm>
            <a:prstGeom prst="ellipse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Изображение выглядит как кот, млекопитающее, графическая вставка, иллюстрация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B74759F9-BC62-CDAC-69F8-538A25404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2014" y="2210111"/>
              <a:ext cx="1156884" cy="1156884"/>
            </a:xfrm>
            <a:prstGeom prst="rect">
              <a:avLst/>
            </a:prstGeom>
          </p:spPr>
        </p:pic>
      </p:grpSp>
      <p:pic>
        <p:nvPicPr>
          <p:cNvPr id="32" name="Рисунок 31" descr="Изображение выглядит как свеча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0C3B0E3-07D8-1772-3B70-E69A3510E5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82" y="167619"/>
            <a:ext cx="1028574" cy="933756"/>
          </a:xfrm>
          <a:prstGeom prst="rect">
            <a:avLst/>
          </a:prstGeom>
        </p:spPr>
      </p:pic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683A2485-7174-C24D-FFBF-E27038D426FB}"/>
              </a:ext>
            </a:extLst>
          </p:cNvPr>
          <p:cNvSpPr/>
          <p:nvPr/>
        </p:nvSpPr>
        <p:spPr>
          <a:xfrm>
            <a:off x="5804872" y="3587588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СЕБЕ ОНА КУПИЛА КАШУ</a:t>
            </a: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1633F72B-2F92-24F8-9F00-AE6B83F4CC39}"/>
              </a:ext>
            </a:extLst>
          </p:cNvPr>
          <p:cNvSpPr/>
          <p:nvPr/>
        </p:nvSpPr>
        <p:spPr>
          <a:xfrm>
            <a:off x="5804872" y="3546744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ПОДРУГЕ КУПИЛА КОШКУ</a:t>
            </a: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CDDEBD8F-F257-D7B7-2C75-F7CFA0AD1F8E}"/>
              </a:ext>
            </a:extLst>
          </p:cNvPr>
          <p:cNvSpPr/>
          <p:nvPr/>
        </p:nvSpPr>
        <p:spPr>
          <a:xfrm>
            <a:off x="5804872" y="3587588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МАМЕ КУПИЛА КУВШИН</a:t>
            </a: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5C5F09C3-A71E-0D26-FEC6-B0CCA0A037C5}"/>
              </a:ext>
            </a:extLst>
          </p:cNvPr>
          <p:cNvSpPr/>
          <p:nvPr/>
        </p:nvSpPr>
        <p:spPr>
          <a:xfrm>
            <a:off x="5804872" y="3594457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ПАПЕ КУПИЛА КОШЕЛЁК</a:t>
            </a: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9C398DFA-C7C1-37F9-749F-C1519E4C1BD9}"/>
              </a:ext>
            </a:extLst>
          </p:cNvPr>
          <p:cNvSpPr/>
          <p:nvPr/>
        </p:nvSpPr>
        <p:spPr>
          <a:xfrm>
            <a:off x="5804872" y="3594457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БАБУШКЕ РАКУШКУ</a:t>
            </a: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8EAD04F7-77E0-78CD-EA67-E4FD883AA53F}"/>
              </a:ext>
            </a:extLst>
          </p:cNvPr>
          <p:cNvSpPr/>
          <p:nvPr/>
        </p:nvSpPr>
        <p:spPr>
          <a:xfrm>
            <a:off x="5804871" y="3587588"/>
            <a:ext cx="5606535" cy="1963264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А ДЕДУШКЕ ЧАШКУ</a:t>
            </a:r>
          </a:p>
        </p:txBody>
      </p:sp>
      <p:pic>
        <p:nvPicPr>
          <p:cNvPr id="40" name="Рисунок 39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F73944D-065C-F4BD-E889-7081A25BC32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036" y="593846"/>
            <a:ext cx="1409104" cy="140910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D3C4610-12FA-59F2-EAD2-1610F71A99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907" y="610890"/>
            <a:ext cx="1409105" cy="1409105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A2F6665-8985-8803-6351-05ED5A791F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590" y="643440"/>
            <a:ext cx="1409104" cy="140910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A62270B-8E23-0D56-28D7-31DA0EBB32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14" y="1916714"/>
            <a:ext cx="1409105" cy="1409105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4C125F8-E5C5-D514-4C36-23493EBAA06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191" y="1937939"/>
            <a:ext cx="1409105" cy="1409105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круг, символ, Графика, Янтар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AE65C35-AB77-CA41-7BB7-5F8AD58A90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286" y="1954707"/>
            <a:ext cx="1409105" cy="1409105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искусство, Красочност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E777B59-A156-2CA1-1FE6-32F7FE41671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669" y="-452991"/>
            <a:ext cx="6737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7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65 -0.15579 L -0.80378 -0.164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971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"/>
                            </p:stCondLst>
                            <p:childTnLst>
                              <p:par>
                                <p:cTn id="1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"/>
                            </p:stCondLst>
                            <p:childTnLst>
                              <p:par>
                                <p:cTn id="2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"/>
                            </p:stCondLst>
                            <p:childTnLst>
                              <p:par>
                                <p:cTn id="2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B8C6B67F-0CA7-420E-B778-9B1DD6CB7C5B}"/>
</file>

<file path=customXml/itemProps2.xml><?xml version="1.0" encoding="utf-8"?>
<ds:datastoreItem xmlns:ds="http://schemas.openxmlformats.org/officeDocument/2006/customXml" ds:itemID="{50501AEF-0243-4E5F-B35C-6F0AC0A1A3F6}"/>
</file>

<file path=customXml/itemProps3.xml><?xml version="1.0" encoding="utf-8"?>
<ds:datastoreItem xmlns:ds="http://schemas.openxmlformats.org/officeDocument/2006/customXml" ds:itemID="{E883C68E-3DDB-4FF4-914F-CD7D3CB48008}"/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22</Words>
  <Application>Microsoft Office PowerPoint</Application>
  <PresentationFormat>Широкоэкранный</PresentationFormat>
  <Paragraphs>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</dc:creator>
  <cp:lastModifiedBy>Office</cp:lastModifiedBy>
  <cp:revision>2</cp:revision>
  <dcterms:created xsi:type="dcterms:W3CDTF">2025-11-30T19:09:44Z</dcterms:created>
  <dcterms:modified xsi:type="dcterms:W3CDTF">2025-12-01T12:47:43Z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