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42" d="100"/>
          <a:sy n="42" d="100"/>
        </p:scale>
        <p:origin x="2227" y="1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67907B-F451-C29A-27F9-3DED7DA390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4C5AF7D-A6DB-2286-8E99-4114B1EA27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EF96D10-2C2C-6381-CCCE-5819F700E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032F49-ED43-B0F9-0F37-FDA7AE2B96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B5BCFCC-8C42-5F0C-5FB0-E965C9836A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6283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CD38ED-77E0-3A11-AA64-7AB4A5B30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F41FCAA-EC1C-C2C0-F0FF-CB8641EE95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6E8D7CA-75BB-3DFF-231C-98CD56DD98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B32C61-26BB-9BEB-DDCE-918F8893C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D85E3B-5080-7054-883D-9D5A70C40F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9916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AAB5F0E-78A4-8924-DE3C-54C17E23D8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ACB73A7-6BCD-9510-783B-85E0DA60CC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22E1364-5FF6-24BE-69B8-60A482164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0E5996C-A127-7397-BC33-114A4E0CA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176E8F-78B9-F822-12B8-8CDEDD40D3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55323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740529-6A39-B931-11CD-E66486A3E7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0C4C84F-5ACB-0DAB-AE33-77D7A9E4AA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62BC3C1-E240-BFAE-85E2-EC5ED00C8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C69F34E-C5B1-4847-E849-00BFA5C03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4BD180-3FF7-9508-EA4E-2627C93C4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342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C584631-A8AA-AE88-E917-1FAD2646A2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8E8189-3E47-D983-A636-7EA29996D8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2A7778-8F9D-19B9-84CD-263D89EF0A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A5C9F42-6E18-B93A-E7F6-BEF73C4F1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7D3E56-303C-B61E-8C69-35105C6F2D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28469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41C6EF-3679-11BC-7182-5CE9B07F3D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43C8AE3-03F6-9BF7-F78A-67EB39D023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69D37F-3A19-C394-DB97-A379EEC98E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7FE491E-D1F2-25B3-23EE-F8A1C9F637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A2EE375-7D9A-3824-7497-8E41615BA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005C8A5-03F2-2061-33AE-1A6006743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27183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F981ED-7EB5-F971-7334-9D2A10583A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55E01F-740E-C28D-4B08-075AD1B4A6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918D2DF-6094-13EA-46EA-61BD7FC39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ADCC930-658E-E760-F0D5-D839895F25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023AA8-550F-4E05-073A-2DC50DAD5A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5D64FC-EB2F-81A4-DE0F-F8BF06D3D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CD71CE8-862D-5D90-7C00-DC16D461D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5F1DA742-D43C-7BB1-92D2-2C326BBDE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0673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600932-17B8-1A75-867C-BA3BA18E96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C9FEF9F-CC40-D538-D2AD-17170B99F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50B67720-631C-A609-C7F1-22E94CA5C7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3C7D481C-B50C-B5BF-CFE6-5EFA8ACD90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379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5AC04C-EBC1-F0C9-463D-D8FB3E22A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5736EA-7A18-0BA6-D097-BE43175F9A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FFA99BA-2AA4-6866-1974-D078AC3849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6706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BB0A78-E18D-460C-44D9-F2FB22B41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7108DCC-4479-04C2-B889-1E67D0B89D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AF49EAC8-3AD3-9A79-E028-9337F38F1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1B6D31E-FF2C-1650-FB04-86B34E70D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834328D-80FF-08C6-AC4E-3437B3CE4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21409FD-A37A-9992-8E99-7B224B95B2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15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79EE7D-7D7A-9F48-3AAD-52DF13F4B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2B9191C-C40C-2F63-0084-D1E3BDE5B6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D82DAAA-7C2E-A746-74BC-828E1A59E1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1DB941C-F4B9-FB46-853F-83AB057A0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E7B14A8-F3D1-4923-B759-CAF5A3476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6FDFE3B-98E4-2236-010B-A18092DDF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498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F75449-F775-D531-B9FD-F3CEA98B6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758C4C6-E30E-FE20-EDC2-B17634B3CF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C33A6FB-B843-79D4-143C-2385BD8BF4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24E9DC-B3E8-4583-AB9D-6D4AA2558852}" type="datetimeFigureOut">
              <a:rPr lang="ru-RU" smtClean="0"/>
              <a:t>01.12.2025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79E30E-C8C4-62D1-9C81-71A5E6E864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B6CF3C-809D-7CBC-A486-481931EEA5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C42273-A2ED-49B2-9F07-CD91BEEF9D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4250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26" Type="http://schemas.openxmlformats.org/officeDocument/2006/relationships/image" Target="../media/image23.png"/><Relationship Id="rId39" Type="http://schemas.openxmlformats.org/officeDocument/2006/relationships/image" Target="../media/image35.png"/><Relationship Id="rId3" Type="http://schemas.openxmlformats.org/officeDocument/2006/relationships/image" Target="../media/image2.png"/><Relationship Id="rId21" Type="http://schemas.openxmlformats.org/officeDocument/2006/relationships/image" Target="../media/image19.png"/><Relationship Id="rId34" Type="http://schemas.openxmlformats.org/officeDocument/2006/relationships/image" Target="../media/image3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5" Type="http://schemas.openxmlformats.org/officeDocument/2006/relationships/image" Target="../media/image22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20" Type="http://schemas.microsoft.com/office/2007/relationships/hdphoto" Target="../media/hdphoto1.wdp"/><Relationship Id="rId29" Type="http://schemas.openxmlformats.org/officeDocument/2006/relationships/image" Target="../media/image25.png"/><Relationship Id="rId41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24" Type="http://schemas.openxmlformats.org/officeDocument/2006/relationships/image" Target="../media/image21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40" Type="http://schemas.openxmlformats.org/officeDocument/2006/relationships/image" Target="../media/image36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23" Type="http://schemas.microsoft.com/office/2007/relationships/hdphoto" Target="../media/hdphoto2.wdp"/><Relationship Id="rId28" Type="http://schemas.microsoft.com/office/2007/relationships/hdphoto" Target="../media/hdphoto3.wdp"/><Relationship Id="rId36" Type="http://schemas.openxmlformats.org/officeDocument/2006/relationships/image" Target="../media/image3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31" Type="http://schemas.openxmlformats.org/officeDocument/2006/relationships/image" Target="../media/image27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Relationship Id="rId22" Type="http://schemas.openxmlformats.org/officeDocument/2006/relationships/image" Target="../media/image20.png"/><Relationship Id="rId27" Type="http://schemas.openxmlformats.org/officeDocument/2006/relationships/image" Target="../media/image24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5307779-8680-5880-2EAC-FC3BBB16EA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655" y="-82464"/>
            <a:ext cx="12357681" cy="69257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DD51D3A-3777-2BDC-785F-A958780EF9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3280" y="3429000"/>
            <a:ext cx="3369733" cy="336973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BA6C659-7A0B-8C95-4CB1-A6D24F4E0C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1" y="164058"/>
            <a:ext cx="789714" cy="68337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12EF0EE0-4B63-3953-FB40-9F745E1EA73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8668" y="2782432"/>
            <a:ext cx="4978399" cy="122540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CFF3D4C-DA0E-898A-6C3F-269C944BD8E7}"/>
              </a:ext>
            </a:extLst>
          </p:cNvPr>
          <p:cNvSpPr txBox="1"/>
          <p:nvPr/>
        </p:nvSpPr>
        <p:spPr>
          <a:xfrm>
            <a:off x="598058" y="2967335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Ч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AC058A6-2D8F-5EA5-2273-EF92F52E9715}"/>
              </a:ext>
            </a:extLst>
          </p:cNvPr>
          <p:cNvSpPr txBox="1"/>
          <p:nvPr/>
        </p:nvSpPr>
        <p:spPr>
          <a:xfrm>
            <a:off x="1651611" y="2964104"/>
            <a:ext cx="87206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83ED628-7ECC-7BAA-10A3-0EEA57B708A4}"/>
              </a:ext>
            </a:extLst>
          </p:cNvPr>
          <p:cNvSpPr txBox="1"/>
          <p:nvPr/>
        </p:nvSpPr>
        <p:spPr>
          <a:xfrm>
            <a:off x="2591412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F3B3F8A-F3ED-49BB-89B3-D1857A4FEDB7}"/>
              </a:ext>
            </a:extLst>
          </p:cNvPr>
          <p:cNvSpPr txBox="1"/>
          <p:nvPr/>
        </p:nvSpPr>
        <p:spPr>
          <a:xfrm>
            <a:off x="3562961" y="2964104"/>
            <a:ext cx="10329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id="{47822DCB-71F6-6937-C426-5955CEFFC317}"/>
              </a:ext>
            </a:extLst>
          </p:cNvPr>
          <p:cNvGrpSpPr/>
          <p:nvPr/>
        </p:nvGrpSpPr>
        <p:grpSpPr>
          <a:xfrm>
            <a:off x="338668" y="1350514"/>
            <a:ext cx="4978399" cy="1210733"/>
            <a:chOff x="338668" y="1300404"/>
            <a:chExt cx="4978399" cy="1210733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745AC8EA-6613-A924-341F-7D874099E0EF}"/>
                </a:ext>
              </a:extLst>
            </p:cNvPr>
            <p:cNvSpPr/>
            <p:nvPr/>
          </p:nvSpPr>
          <p:spPr>
            <a:xfrm>
              <a:off x="338668" y="1300404"/>
              <a:ext cx="4978399" cy="1210733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DDE3C632-86CA-82E2-4EC8-2A6622F0C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0702" y="1465647"/>
              <a:ext cx="973667" cy="973667"/>
            </a:xfrm>
            <a:prstGeom prst="rect">
              <a:avLst/>
            </a:prstGeom>
          </p:spPr>
        </p:pic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469DB6AF-96E6-BB4F-080A-F80075AEE3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0368" y="1473721"/>
              <a:ext cx="827963" cy="864096"/>
            </a:xfrm>
            <a:prstGeom prst="rect">
              <a:avLst/>
            </a:prstGeom>
          </p:spPr>
        </p:pic>
        <p:pic>
          <p:nvPicPr>
            <p:cNvPr id="19" name="Рисунок 18">
              <a:extLst>
                <a:ext uri="{FF2B5EF4-FFF2-40B4-BE49-F238E27FC236}">
                  <a16:creationId xmlns:a16="http://schemas.microsoft.com/office/drawing/2014/main" id="{4602A218-03E8-1C05-F08C-19C1F6D225F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76539" y="1412519"/>
              <a:ext cx="1092201" cy="1092201"/>
            </a:xfrm>
            <a:prstGeom prst="rect">
              <a:avLst/>
            </a:prstGeom>
          </p:spPr>
        </p:pic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57920F1B-30B5-5389-FA9F-507FABFB59A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3760" y="1418936"/>
              <a:ext cx="1000830" cy="1000830"/>
            </a:xfrm>
            <a:prstGeom prst="rect">
              <a:avLst/>
            </a:prstGeom>
          </p:spPr>
        </p:pic>
        <p:pic>
          <p:nvPicPr>
            <p:cNvPr id="24" name="Рисунок 23">
              <a:extLst>
                <a:ext uri="{FF2B5EF4-FFF2-40B4-BE49-F238E27FC236}">
                  <a16:creationId xmlns:a16="http://schemas.microsoft.com/office/drawing/2014/main" id="{3152F1E2-E312-4FA6-82B8-8E8ACE732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235147" y="1472110"/>
              <a:ext cx="829128" cy="865707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22B9E95A-CE85-DF72-45F8-1921EE880AF0}"/>
              </a:ext>
            </a:extLst>
          </p:cNvPr>
          <p:cNvSpPr txBox="1"/>
          <p:nvPr/>
        </p:nvSpPr>
        <p:spPr>
          <a:xfrm>
            <a:off x="4326468" y="2955944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id="{3A671906-31C8-6758-1D06-F9913F7DECA1}"/>
              </a:ext>
            </a:extLst>
          </p:cNvPr>
          <p:cNvGrpSpPr/>
          <p:nvPr/>
        </p:nvGrpSpPr>
        <p:grpSpPr>
          <a:xfrm>
            <a:off x="335089" y="1350764"/>
            <a:ext cx="4974767" cy="1225402"/>
            <a:chOff x="983291" y="-53558"/>
            <a:chExt cx="4974767" cy="1225402"/>
          </a:xfrm>
        </p:grpSpPr>
        <p:pic>
          <p:nvPicPr>
            <p:cNvPr id="28" name="Рисунок 27">
              <a:extLst>
                <a:ext uri="{FF2B5EF4-FFF2-40B4-BE49-F238E27FC236}">
                  <a16:creationId xmlns:a16="http://schemas.microsoft.com/office/drawing/2014/main" id="{B874F6C0-E6AF-88CA-6C15-FCC44F4F636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983291" y="-53558"/>
              <a:ext cx="4974767" cy="1225402"/>
            </a:xfrm>
            <a:prstGeom prst="rect">
              <a:avLst/>
            </a:prstGeom>
          </p:spPr>
        </p:pic>
        <p:pic>
          <p:nvPicPr>
            <p:cNvPr id="29" name="Рисунок 28">
              <a:extLst>
                <a:ext uri="{FF2B5EF4-FFF2-40B4-BE49-F238E27FC236}">
                  <a16:creationId xmlns:a16="http://schemas.microsoft.com/office/drawing/2014/main" id="{C7F1BA03-1D3A-1483-4C4A-72E28C6D3F1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004922" y="98913"/>
              <a:ext cx="975445" cy="969348"/>
            </a:xfrm>
            <a:prstGeom prst="rect">
              <a:avLst/>
            </a:prstGeom>
          </p:spPr>
        </p:pic>
        <p:pic>
          <p:nvPicPr>
            <p:cNvPr id="30" name="Рисунок 29">
              <a:extLst>
                <a:ext uri="{FF2B5EF4-FFF2-40B4-BE49-F238E27FC236}">
                  <a16:creationId xmlns:a16="http://schemas.microsoft.com/office/drawing/2014/main" id="{DD5A1174-F490-A0B5-505F-087E2B775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94197" y="59227"/>
              <a:ext cx="999831" cy="999831"/>
            </a:xfrm>
            <a:prstGeom prst="rect">
              <a:avLst/>
            </a:prstGeom>
          </p:spPr>
        </p:pic>
        <p:pic>
          <p:nvPicPr>
            <p:cNvPr id="32" name="Рисунок 31">
              <a:extLst>
                <a:ext uri="{FF2B5EF4-FFF2-40B4-BE49-F238E27FC236}">
                  <a16:creationId xmlns:a16="http://schemas.microsoft.com/office/drawing/2014/main" id="{77C6FFA7-DBB1-BB3E-E04A-A423C856F9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76" b="6420"/>
            <a:stretch>
              <a:fillRect/>
            </a:stretch>
          </p:blipFill>
          <p:spPr>
            <a:xfrm>
              <a:off x="1786321" y="3421"/>
              <a:ext cx="1368246" cy="1160331"/>
            </a:xfrm>
            <a:prstGeom prst="rect">
              <a:avLst/>
            </a:prstGeom>
          </p:spPr>
        </p:pic>
        <p:pic>
          <p:nvPicPr>
            <p:cNvPr id="34" name="Рисунок 33">
              <a:extLst>
                <a:ext uri="{FF2B5EF4-FFF2-40B4-BE49-F238E27FC236}">
                  <a16:creationId xmlns:a16="http://schemas.microsoft.com/office/drawing/2014/main" id="{CCCEB368-43DF-79D4-9D7A-E564553122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68212" y="44690"/>
              <a:ext cx="1092200" cy="1092200"/>
            </a:xfrm>
            <a:prstGeom prst="rect">
              <a:avLst/>
            </a:prstGeom>
          </p:spPr>
        </p:pic>
        <p:pic>
          <p:nvPicPr>
            <p:cNvPr id="35" name="Рисунок 34">
              <a:extLst>
                <a:ext uri="{FF2B5EF4-FFF2-40B4-BE49-F238E27FC236}">
                  <a16:creationId xmlns:a16="http://schemas.microsoft.com/office/drawing/2014/main" id="{94AAB016-9C6E-C8E1-D450-79F9038F0525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4946329" y="122386"/>
              <a:ext cx="829128" cy="871804"/>
            </a:xfrm>
            <a:prstGeom prst="rect">
              <a:avLst/>
            </a:prstGeom>
          </p:spPr>
        </p:pic>
      </p:grpSp>
      <p:sp>
        <p:nvSpPr>
          <p:cNvPr id="38" name="TextBox 37">
            <a:extLst>
              <a:ext uri="{FF2B5EF4-FFF2-40B4-BE49-F238E27FC236}">
                <a16:creationId xmlns:a16="http://schemas.microsoft.com/office/drawing/2014/main" id="{F34916BF-6035-E261-3580-95B87DFFC8A0}"/>
              </a:ext>
            </a:extLst>
          </p:cNvPr>
          <p:cNvSpPr txBox="1"/>
          <p:nvPr/>
        </p:nvSpPr>
        <p:spPr>
          <a:xfrm>
            <a:off x="483289" y="2988386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FB04665-7C1B-5044-07C7-42C316CFC20D}"/>
              </a:ext>
            </a:extLst>
          </p:cNvPr>
          <p:cNvSpPr txBox="1"/>
          <p:nvPr/>
        </p:nvSpPr>
        <p:spPr>
          <a:xfrm>
            <a:off x="1547668" y="2988386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AB7AC7F-05CA-4A2F-50E9-C9CBEC574EE0}"/>
              </a:ext>
            </a:extLst>
          </p:cNvPr>
          <p:cNvSpPr txBox="1"/>
          <p:nvPr/>
        </p:nvSpPr>
        <p:spPr>
          <a:xfrm>
            <a:off x="2356720" y="2988386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F76C2B63-A766-5D14-C99A-11A453B3842B}"/>
              </a:ext>
            </a:extLst>
          </p:cNvPr>
          <p:cNvSpPr txBox="1"/>
          <p:nvPr/>
        </p:nvSpPr>
        <p:spPr>
          <a:xfrm>
            <a:off x="3426060" y="2988386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9E79D52D-B6A3-E427-8792-E55C602F5C55}"/>
              </a:ext>
            </a:extLst>
          </p:cNvPr>
          <p:cNvSpPr txBox="1"/>
          <p:nvPr/>
        </p:nvSpPr>
        <p:spPr>
          <a:xfrm>
            <a:off x="4298127" y="2964394"/>
            <a:ext cx="80905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214C77BB-A95A-A2E3-E759-EEFA94F2D09D}"/>
              </a:ext>
            </a:extLst>
          </p:cNvPr>
          <p:cNvSpPr/>
          <p:nvPr/>
        </p:nvSpPr>
        <p:spPr>
          <a:xfrm>
            <a:off x="6003670" y="1205592"/>
            <a:ext cx="2705455" cy="278863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151B8DC9-99C4-7F75-5E8C-F638B770F47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12137" y="1241350"/>
            <a:ext cx="2717117" cy="2717117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1F981A89-CC13-EFE5-4B1A-B9CD88356881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27721" y="1205592"/>
            <a:ext cx="2841808" cy="2841808"/>
          </a:xfrm>
          <a:prstGeom prst="rect">
            <a:avLst/>
          </a:prstGeom>
        </p:spPr>
      </p:pic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BAB5D9AB-C0D3-5228-2CA7-370F5A3716D9}"/>
              </a:ext>
            </a:extLst>
          </p:cNvPr>
          <p:cNvGrpSpPr/>
          <p:nvPr/>
        </p:nvGrpSpPr>
        <p:grpSpPr>
          <a:xfrm>
            <a:off x="350767" y="1317481"/>
            <a:ext cx="4974767" cy="1262214"/>
            <a:chOff x="1327825" y="-84962"/>
            <a:chExt cx="4974767" cy="1262214"/>
          </a:xfrm>
        </p:grpSpPr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5D904E78-65EA-A86D-AFD8-164C733ED31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27825" y="-49204"/>
              <a:ext cx="4974767" cy="1225402"/>
            </a:xfrm>
            <a:prstGeom prst="rect">
              <a:avLst/>
            </a:prstGeom>
          </p:spPr>
        </p:pic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2633C844-E169-5012-0651-CE19F9E9B2F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327825" y="30312"/>
              <a:ext cx="975445" cy="969348"/>
            </a:xfrm>
            <a:prstGeom prst="rect">
              <a:avLst/>
            </a:prstGeom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A00BCD4E-68D3-659F-FC5D-2894E7337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57087" y="16680"/>
              <a:ext cx="979295" cy="1022033"/>
            </a:xfrm>
            <a:prstGeom prst="rect">
              <a:avLst/>
            </a:prstGeom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7F609EC5-A3BC-9593-BFD2-D985A9B28D43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9961" b="93457" l="9961" r="89844">
                          <a14:foregroundMark x1="37695" y1="54199" x2="43457" y2="71680"/>
                          <a14:foregroundMark x1="74316" y1="47070" x2="53418" y2="86035"/>
                          <a14:foregroundMark x1="53418" y1="86035" x2="46191" y2="85840"/>
                          <a14:foregroundMark x1="24023" y1="35840" x2="64063" y2="46973"/>
                          <a14:foregroundMark x1="64063" y1="46973" x2="71777" y2="33691"/>
                          <a14:foregroundMark x1="27051" y1="45117" x2="75488" y2="49023"/>
                          <a14:foregroundMark x1="75488" y1="49023" x2="81934" y2="48730"/>
                          <a14:foregroundMark x1="78613" y1="37793" x2="74805" y2="48438"/>
                          <a14:foregroundMark x1="68555" y1="84473" x2="28418" y2="71094"/>
                          <a14:foregroundMark x1="28418" y1="71094" x2="24609" y2="48438"/>
                          <a14:foregroundMark x1="24609" y1="48438" x2="36523" y2="90039"/>
                          <a14:foregroundMark x1="36523" y1="90039" x2="56543" y2="90527"/>
                          <a14:foregroundMark x1="55957" y1="93262" x2="69141" y2="86719"/>
                          <a14:foregroundMark x1="53223" y1="93457" x2="34375" y2="89941"/>
                          <a14:foregroundMark x1="33594" y1="89648" x2="28418" y2="70801"/>
                          <a14:foregroundMark x1="28418" y1="70801" x2="32813" y2="88574"/>
                          <a14:foregroundMark x1="27539" y1="32910" x2="26172" y2="49219"/>
                          <a14:foregroundMark x1="26758" y1="31250" x2="26465" y2="51953"/>
                          <a14:foregroundMark x1="25391" y1="48145" x2="17480" y2="42676"/>
                          <a14:foregroundMark x1="19336" y1="41602" x2="33301" y2="19434"/>
                          <a14:foregroundMark x1="25684" y1="26855" x2="27832" y2="23047"/>
                          <a14:foregroundMark x1="28125" y1="19238" x2="36328" y2="20020"/>
                          <a14:foregroundMark x1="34668" y1="20801" x2="40430" y2="20801"/>
                          <a14:foregroundMark x1="39355" y1="21094" x2="46387" y2="15332"/>
                          <a14:foregroundMark x1="46387" y1="15625" x2="47266" y2="11523"/>
                          <a14:foregroundMark x1="47266" y1="11523" x2="54883" y2="16211"/>
                          <a14:foregroundMark x1="55664" y1="16211" x2="61133" y2="22754"/>
                          <a14:foregroundMark x1="58984" y1="21680" x2="65527" y2="19238"/>
                          <a14:foregroundMark x1="66406" y1="19434" x2="67969" y2="29883"/>
                          <a14:foregroundMark x1="69141" y1="22168" x2="75098" y2="12109"/>
                          <a14:foregroundMark x1="77539" y1="10156" x2="83301" y2="15918"/>
                          <a14:foregroundMark x1="83301" y1="15918" x2="72949" y2="28516"/>
                          <a14:foregroundMark x1="82227" y1="18066" x2="71582" y2="32617"/>
                          <a14:foregroundMark x1="71582" y1="32617" x2="75684" y2="47070"/>
                          <a14:foregroundMark x1="73438" y1="32910" x2="80566" y2="39453"/>
                          <a14:foregroundMark x1="80566" y1="39453" x2="73438" y2="61523"/>
                          <a14:foregroundMark x1="73438" y1="62402" x2="68262" y2="8720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49435" y="-84962"/>
              <a:ext cx="1262214" cy="1262214"/>
            </a:xfrm>
            <a:prstGeom prst="rect">
              <a:avLst/>
            </a:prstGeom>
          </p:spPr>
        </p:pic>
        <p:pic>
          <p:nvPicPr>
            <p:cNvPr id="58" name="Рисунок 57">
              <a:extLst>
                <a:ext uri="{FF2B5EF4-FFF2-40B4-BE49-F238E27FC236}">
                  <a16:creationId xmlns:a16="http://schemas.microsoft.com/office/drawing/2014/main" id="{767851D6-F873-C773-E70C-0062A7D6E37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205383" y="58427"/>
              <a:ext cx="994496" cy="1037897"/>
            </a:xfrm>
            <a:prstGeom prst="rect">
              <a:avLst/>
            </a:prstGeom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14569EF2-9A45-778B-8F62-207B515B38D9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50344" y="139315"/>
              <a:ext cx="939799" cy="939799"/>
            </a:xfrm>
            <a:prstGeom prst="rect">
              <a:avLst/>
            </a:prstGeom>
          </p:spPr>
        </p:pic>
      </p:grpSp>
      <p:sp>
        <p:nvSpPr>
          <p:cNvPr id="62" name="TextBox 61">
            <a:extLst>
              <a:ext uri="{FF2B5EF4-FFF2-40B4-BE49-F238E27FC236}">
                <a16:creationId xmlns:a16="http://schemas.microsoft.com/office/drawing/2014/main" id="{5EFFCB54-679A-FF15-1918-8F997326246B}"/>
              </a:ext>
            </a:extLst>
          </p:cNvPr>
          <p:cNvSpPr txBox="1"/>
          <p:nvPr/>
        </p:nvSpPr>
        <p:spPr>
          <a:xfrm>
            <a:off x="486710" y="2948357"/>
            <a:ext cx="9737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C751D34-DE5C-5571-0787-1D8E9F1BA4F9}"/>
              </a:ext>
            </a:extLst>
          </p:cNvPr>
          <p:cNvSpPr txBox="1"/>
          <p:nvPr/>
        </p:nvSpPr>
        <p:spPr>
          <a:xfrm>
            <a:off x="1537348" y="2948357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64B85624-178B-74F6-5022-651EAC1F19D2}"/>
              </a:ext>
            </a:extLst>
          </p:cNvPr>
          <p:cNvSpPr txBox="1"/>
          <p:nvPr/>
        </p:nvSpPr>
        <p:spPr>
          <a:xfrm>
            <a:off x="2470579" y="2948357"/>
            <a:ext cx="93980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05A4DC07-62CC-1CB1-26FB-0B05DC37710E}"/>
              </a:ext>
            </a:extLst>
          </p:cNvPr>
          <p:cNvSpPr txBox="1"/>
          <p:nvPr/>
        </p:nvSpPr>
        <p:spPr>
          <a:xfrm>
            <a:off x="3485664" y="2935553"/>
            <a:ext cx="7065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54CF0C6C-EEAD-9ACA-C9FD-046C29B677AD}"/>
              </a:ext>
            </a:extLst>
          </p:cNvPr>
          <p:cNvSpPr txBox="1"/>
          <p:nvPr/>
        </p:nvSpPr>
        <p:spPr>
          <a:xfrm>
            <a:off x="4410830" y="2948357"/>
            <a:ext cx="9103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AC97BFFF-7C21-04A9-5B0B-A93BE9D751C3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5134" b="84866" l="10000" r="90000">
                        <a14:foregroundMark x1="78809" y1="20215" x2="71582" y2="33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417"/>
          <a:stretch/>
        </p:blipFill>
        <p:spPr>
          <a:xfrm>
            <a:off x="5537799" y="1230611"/>
            <a:ext cx="3418355" cy="2979657"/>
          </a:xfrm>
          <a:prstGeom prst="rect">
            <a:avLst/>
          </a:prstGeom>
        </p:spPr>
      </p:pic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565589A2-DD90-87CC-CB7B-EEB3AE74DF3F}"/>
              </a:ext>
            </a:extLst>
          </p:cNvPr>
          <p:cNvGrpSpPr/>
          <p:nvPr/>
        </p:nvGrpSpPr>
        <p:grpSpPr>
          <a:xfrm>
            <a:off x="387158" y="1218541"/>
            <a:ext cx="4974767" cy="1457070"/>
            <a:chOff x="1583466" y="-214273"/>
            <a:chExt cx="4974767" cy="1457070"/>
          </a:xfrm>
        </p:grpSpPr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9D39C50D-7BF1-BC3E-82E8-E23AC743DC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83466" y="-122313"/>
              <a:ext cx="4974767" cy="1225402"/>
            </a:xfrm>
            <a:prstGeom prst="rect">
              <a:avLst/>
            </a:prstGeom>
          </p:spPr>
        </p:pic>
        <p:pic>
          <p:nvPicPr>
            <p:cNvPr id="76" name="Рисунок 75">
              <a:extLst>
                <a:ext uri="{FF2B5EF4-FFF2-40B4-BE49-F238E27FC236}">
                  <a16:creationId xmlns:a16="http://schemas.microsoft.com/office/drawing/2014/main" id="{6CF86F7F-8FC0-4230-6ABA-189332572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/>
            <a:stretch>
              <a:fillRect/>
            </a:stretch>
          </p:blipFill>
          <p:spPr>
            <a:xfrm>
              <a:off x="5463899" y="30032"/>
              <a:ext cx="975445" cy="969348"/>
            </a:xfrm>
            <a:prstGeom prst="rect">
              <a:avLst/>
            </a:prstGeom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42C8002A-42AC-9BF6-E114-87FEB176CB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517017" y="-214273"/>
              <a:ext cx="1457070" cy="1457070"/>
            </a:xfrm>
            <a:prstGeom prst="rect">
              <a:avLst/>
            </a:prstGeom>
          </p:spPr>
        </p:pic>
        <p:pic>
          <p:nvPicPr>
            <p:cNvPr id="78" name="Рисунок 77">
              <a:extLst>
                <a:ext uri="{FF2B5EF4-FFF2-40B4-BE49-F238E27FC236}">
                  <a16:creationId xmlns:a16="http://schemas.microsoft.com/office/drawing/2014/main" id="{CC150206-4C8F-9677-6996-F701E9749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563126" y="-54224"/>
              <a:ext cx="1158340" cy="1158340"/>
            </a:xfrm>
            <a:prstGeom prst="rect">
              <a:avLst/>
            </a:prstGeom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5140BA7E-C327-6305-866F-DF3914CE68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628148" y="-17417"/>
              <a:ext cx="1121532" cy="1132127"/>
            </a:xfrm>
            <a:prstGeom prst="rect">
              <a:avLst/>
            </a:prstGeom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BD675C82-C1E7-EB12-9E2E-7137F027E5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6259" y="-195080"/>
              <a:ext cx="1430409" cy="1430409"/>
            </a:xfrm>
            <a:prstGeom prst="rect">
              <a:avLst/>
            </a:prstGeom>
          </p:spPr>
        </p:pic>
      </p:grpSp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C400737D-D182-F1A7-8CF7-6DD587B8390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>
                        <a14:foregroundMark x1="24316" y1="37109" x2="58984" y2="37012"/>
                        <a14:foregroundMark x1="58984" y1="37012" x2="75293" y2="44727"/>
                        <a14:foregroundMark x1="75293" y1="44727" x2="77148" y2="68945"/>
                        <a14:foregroundMark x1="77148" y1="68945" x2="51758" y2="73730"/>
                        <a14:foregroundMark x1="51758" y1="73730" x2="32813" y2="70898"/>
                        <a14:foregroundMark x1="32813" y1="70898" x2="22266" y2="45117"/>
                        <a14:foregroundMark x1="22266" y1="45117" x2="22266" y2="35742"/>
                        <a14:foregroundMark x1="20215" y1="29590" x2="21484" y2="72754"/>
                        <a14:foregroundMark x1="15527" y1="61426" x2="20801" y2="62109"/>
                        <a14:foregroundMark x1="25391" y1="38184" x2="22852" y2="66699"/>
                        <a14:foregroundMark x1="30859" y1="35742" x2="39063" y2="59863"/>
                        <a14:foregroundMark x1="39063" y1="59863" x2="53906" y2="53320"/>
                        <a14:foregroundMark x1="53906" y1="53320" x2="69238" y2="56836"/>
                        <a14:foregroundMark x1="68555" y1="44727" x2="44336" y2="53906"/>
                        <a14:foregroundMark x1="44336" y1="53906" x2="66797" y2="45703"/>
                        <a14:foregroundMark x1="66797" y1="45703" x2="67969" y2="44238"/>
                        <a14:foregroundMark x1="46777" y1="42188" x2="63184" y2="60742"/>
                        <a14:foregroundMark x1="63184" y1="60742" x2="63086" y2="60840"/>
                        <a14:foregroundMark x1="32520" y1="56445" x2="33594" y2="63965"/>
                        <a14:foregroundMark x1="34180" y1="57910" x2="36523" y2="67578"/>
                        <a14:foregroundMark x1="39258" y1="59180" x2="43457" y2="64160"/>
                        <a14:foregroundMark x1="45996" y1="65039" x2="47168" y2="69043"/>
                        <a14:foregroundMark x1="52832" y1="69434" x2="52832" y2="69434"/>
                        <a14:foregroundMark x1="52051" y1="66699" x2="54102" y2="69824"/>
                        <a14:foregroundMark x1="60156" y1="64453" x2="61035" y2="67285"/>
                        <a14:foregroundMark x1="61035" y1="65625" x2="61621" y2="67090"/>
                        <a14:foregroundMark x1="60156" y1="68750" x2="53711" y2="65625"/>
                        <a14:foregroundMark x1="45703" y1="68359" x2="44238" y2="69043"/>
                        <a14:foregroundMark x1="40527" y1="64844" x2="63379" y2="64648"/>
                        <a14:foregroundMark x1="63379" y1="64648" x2="35938" y2="65234"/>
                        <a14:foregroundMark x1="39844" y1="65820" x2="57031" y2="66113"/>
                        <a14:foregroundMark x1="57031" y1="66113" x2="59375" y2="65918"/>
                        <a14:foregroundMark x1="32715" y1="65430" x2="53711" y2="65430"/>
                        <a14:foregroundMark x1="39063" y1="67285" x2="47363" y2="66699"/>
                        <a14:foregroundMark x1="14063" y1="65625" x2="21387" y2="61914"/>
                        <a14:foregroundMark x1="74414" y1="33398" x2="61426" y2="39844"/>
                        <a14:foregroundMark x1="75293" y1="29590" x2="75781" y2="50000"/>
                        <a14:foregroundMark x1="75781" y1="50000" x2="75684" y2="49902"/>
                        <a14:foregroundMark x1="79102" y1="34180" x2="78613" y2="73633"/>
                        <a14:foregroundMark x1="32715" y1="74512" x2="54980" y2="74707"/>
                        <a14:foregroundMark x1="54980" y1="74707" x2="67773" y2="73828"/>
                        <a14:foregroundMark x1="71094" y1="74902" x2="63184" y2="76172"/>
                        <a14:foregroundMark x1="53027" y1="75879" x2="31934" y2="74902"/>
                        <a14:foregroundMark x1="80273" y1="59961" x2="85547" y2="646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581" y="785061"/>
            <a:ext cx="3562789" cy="3629694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:a16="http://schemas.microsoft.com/office/drawing/2014/main" id="{294D8375-ED64-3B87-3929-C70EFDB14F28}"/>
              </a:ext>
            </a:extLst>
          </p:cNvPr>
          <p:cNvSpPr txBox="1"/>
          <p:nvPr/>
        </p:nvSpPr>
        <p:spPr>
          <a:xfrm>
            <a:off x="589808" y="2972423"/>
            <a:ext cx="10329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2FA888D8-6D30-6289-5A2F-503914B684AC}"/>
              </a:ext>
            </a:extLst>
          </p:cNvPr>
          <p:cNvSpPr txBox="1"/>
          <p:nvPr/>
        </p:nvSpPr>
        <p:spPr>
          <a:xfrm>
            <a:off x="1789266" y="2979734"/>
            <a:ext cx="81759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1C7934DC-58A9-2435-7FF0-9DE8A110171B}"/>
              </a:ext>
            </a:extLst>
          </p:cNvPr>
          <p:cNvSpPr txBox="1"/>
          <p:nvPr/>
        </p:nvSpPr>
        <p:spPr>
          <a:xfrm>
            <a:off x="2639269" y="2979734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252D8158-9E04-091F-E967-84FE84653ED4}"/>
              </a:ext>
            </a:extLst>
          </p:cNvPr>
          <p:cNvSpPr txBox="1"/>
          <p:nvPr/>
        </p:nvSpPr>
        <p:spPr>
          <a:xfrm>
            <a:off x="3674493" y="2979734"/>
            <a:ext cx="77609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EC9A0FA-B14A-C942-1BD0-CC6C494FD3D0}"/>
              </a:ext>
            </a:extLst>
          </p:cNvPr>
          <p:cNvSpPr txBox="1"/>
          <p:nvPr/>
        </p:nvSpPr>
        <p:spPr>
          <a:xfrm>
            <a:off x="4349291" y="2963699"/>
            <a:ext cx="6275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42FF72E8-B809-5A1F-AA71-8C3E68B545AA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40927" y="1124904"/>
            <a:ext cx="2894384" cy="2894384"/>
          </a:xfrm>
          <a:prstGeom prst="rect">
            <a:avLst/>
          </a:prstGeom>
        </p:spPr>
      </p:pic>
      <p:grpSp>
        <p:nvGrpSpPr>
          <p:cNvPr id="105" name="Группа 104">
            <a:extLst>
              <a:ext uri="{FF2B5EF4-FFF2-40B4-BE49-F238E27FC236}">
                <a16:creationId xmlns:a16="http://schemas.microsoft.com/office/drawing/2014/main" id="{D4026615-FD8B-0629-2EB6-8CAA4BC91075}"/>
              </a:ext>
            </a:extLst>
          </p:cNvPr>
          <p:cNvGrpSpPr/>
          <p:nvPr/>
        </p:nvGrpSpPr>
        <p:grpSpPr>
          <a:xfrm>
            <a:off x="293678" y="1365833"/>
            <a:ext cx="5034449" cy="1254526"/>
            <a:chOff x="1282083" y="-28658"/>
            <a:chExt cx="5034449" cy="1254526"/>
          </a:xfrm>
        </p:grpSpPr>
        <p:pic>
          <p:nvPicPr>
            <p:cNvPr id="97" name="Рисунок 96">
              <a:extLst>
                <a:ext uri="{FF2B5EF4-FFF2-40B4-BE49-F238E27FC236}">
                  <a16:creationId xmlns:a16="http://schemas.microsoft.com/office/drawing/2014/main" id="{9E1559F2-D78B-4B1E-AA25-5C8CBCD4D9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341765" y="-28658"/>
              <a:ext cx="4974767" cy="1225402"/>
            </a:xfrm>
            <a:prstGeom prst="rect">
              <a:avLst/>
            </a:prstGeom>
          </p:spPr>
        </p:pic>
        <p:pic>
          <p:nvPicPr>
            <p:cNvPr id="98" name="Рисунок 97">
              <a:extLst>
                <a:ext uri="{FF2B5EF4-FFF2-40B4-BE49-F238E27FC236}">
                  <a16:creationId xmlns:a16="http://schemas.microsoft.com/office/drawing/2014/main" id="{75C7880A-D524-7713-5616-AAA3F8DCDC7B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64729" y="33387"/>
              <a:ext cx="1186923" cy="1186923"/>
            </a:xfrm>
            <a:prstGeom prst="rect">
              <a:avLst/>
            </a:prstGeom>
          </p:spPr>
        </p:pic>
        <p:pic>
          <p:nvPicPr>
            <p:cNvPr id="99" name="Рисунок 98">
              <a:extLst>
                <a:ext uri="{FF2B5EF4-FFF2-40B4-BE49-F238E27FC236}">
                  <a16:creationId xmlns:a16="http://schemas.microsoft.com/office/drawing/2014/main" id="{2DE6CCF8-7735-E0A6-6A7C-338A6FFBFFF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/>
            <a:stretch>
              <a:fillRect/>
            </a:stretch>
          </p:blipFill>
          <p:spPr>
            <a:xfrm>
              <a:off x="3200883" y="45445"/>
              <a:ext cx="1091279" cy="1097375"/>
            </a:xfrm>
            <a:prstGeom prst="rect">
              <a:avLst/>
            </a:prstGeom>
          </p:spPr>
        </p:pic>
        <p:pic>
          <p:nvPicPr>
            <p:cNvPr id="100" name="Рисунок 99">
              <a:extLst>
                <a:ext uri="{FF2B5EF4-FFF2-40B4-BE49-F238E27FC236}">
                  <a16:creationId xmlns:a16="http://schemas.microsoft.com/office/drawing/2014/main" id="{2590DBF1-7E79-4307-B986-D73A7DE013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0759" y="7101"/>
              <a:ext cx="1176555" cy="1176555"/>
            </a:xfrm>
            <a:prstGeom prst="rect">
              <a:avLst/>
            </a:prstGeom>
          </p:spPr>
        </p:pic>
        <p:pic>
          <p:nvPicPr>
            <p:cNvPr id="104" name="Рисунок 103">
              <a:extLst>
                <a:ext uri="{FF2B5EF4-FFF2-40B4-BE49-F238E27FC236}">
                  <a16:creationId xmlns:a16="http://schemas.microsoft.com/office/drawing/2014/main" id="{48E194F8-5D90-7221-7E8A-206088026E5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282083" y="7101"/>
              <a:ext cx="1218767" cy="1218767"/>
            </a:xfrm>
            <a:prstGeom prst="rect">
              <a:avLst/>
            </a:prstGeom>
          </p:spPr>
        </p:pic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7B04A575-6EE9-811A-42A1-F4D6DD068C6F}"/>
              </a:ext>
            </a:extLst>
          </p:cNvPr>
          <p:cNvSpPr txBox="1"/>
          <p:nvPr/>
        </p:nvSpPr>
        <p:spPr>
          <a:xfrm>
            <a:off x="410359" y="2906970"/>
            <a:ext cx="98540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5AD474D0-59BA-0637-801C-30970CA41E17}"/>
              </a:ext>
            </a:extLst>
          </p:cNvPr>
          <p:cNvSpPr txBox="1"/>
          <p:nvPr/>
        </p:nvSpPr>
        <p:spPr>
          <a:xfrm>
            <a:off x="1440096" y="2948103"/>
            <a:ext cx="84292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30FCFADB-9662-E4D6-9AFE-5F504F2D936F}"/>
              </a:ext>
            </a:extLst>
          </p:cNvPr>
          <p:cNvSpPr txBox="1"/>
          <p:nvPr/>
        </p:nvSpPr>
        <p:spPr>
          <a:xfrm>
            <a:off x="2445169" y="2944241"/>
            <a:ext cx="74463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DFBDA161-A1DA-FB68-F5CC-58C6797DF403}"/>
              </a:ext>
            </a:extLst>
          </p:cNvPr>
          <p:cNvSpPr txBox="1"/>
          <p:nvPr/>
        </p:nvSpPr>
        <p:spPr>
          <a:xfrm>
            <a:off x="3386791" y="2935809"/>
            <a:ext cx="87206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:a16="http://schemas.microsoft.com/office/drawing/2014/main" id="{2CDD2941-1DA4-41D7-91F5-9A9EC0481269}"/>
              </a:ext>
            </a:extLst>
          </p:cNvPr>
          <p:cNvSpPr txBox="1"/>
          <p:nvPr/>
        </p:nvSpPr>
        <p:spPr>
          <a:xfrm>
            <a:off x="4350874" y="2925953"/>
            <a:ext cx="91237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22" name="Группа 121">
            <a:extLst>
              <a:ext uri="{FF2B5EF4-FFF2-40B4-BE49-F238E27FC236}">
                <a16:creationId xmlns:a16="http://schemas.microsoft.com/office/drawing/2014/main" id="{8E40A8BC-3099-79F6-C2F6-053EB7036FBE}"/>
              </a:ext>
            </a:extLst>
          </p:cNvPr>
          <p:cNvGrpSpPr/>
          <p:nvPr/>
        </p:nvGrpSpPr>
        <p:grpSpPr>
          <a:xfrm>
            <a:off x="362437" y="1324430"/>
            <a:ext cx="4974767" cy="1347525"/>
            <a:chOff x="1717384" y="-80099"/>
            <a:chExt cx="4974767" cy="1347525"/>
          </a:xfrm>
        </p:grpSpPr>
        <p:pic>
          <p:nvPicPr>
            <p:cNvPr id="116" name="Рисунок 115">
              <a:extLst>
                <a:ext uri="{FF2B5EF4-FFF2-40B4-BE49-F238E27FC236}">
                  <a16:creationId xmlns:a16="http://schemas.microsoft.com/office/drawing/2014/main" id="{64F47BD8-18C8-CDFF-5987-1B01A07A488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717384" y="-38127"/>
              <a:ext cx="4974767" cy="1225402"/>
            </a:xfrm>
            <a:prstGeom prst="rect">
              <a:avLst/>
            </a:prstGeom>
          </p:spPr>
        </p:pic>
        <p:pic>
          <p:nvPicPr>
            <p:cNvPr id="117" name="Рисунок 116">
              <a:extLst>
                <a:ext uri="{FF2B5EF4-FFF2-40B4-BE49-F238E27FC236}">
                  <a16:creationId xmlns:a16="http://schemas.microsoft.com/office/drawing/2014/main" id="{93E75EF5-8A94-139A-D91B-0606391822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8284" y="56158"/>
              <a:ext cx="969348" cy="969348"/>
            </a:xfrm>
            <a:prstGeom prst="rect">
              <a:avLst/>
            </a:prstGeom>
          </p:spPr>
        </p:pic>
        <p:pic>
          <p:nvPicPr>
            <p:cNvPr id="118" name="Рисунок 117">
              <a:extLst>
                <a:ext uri="{FF2B5EF4-FFF2-40B4-BE49-F238E27FC236}">
                  <a16:creationId xmlns:a16="http://schemas.microsoft.com/office/drawing/2014/main" id="{B86228F2-490F-627C-EBF4-F734D5A327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90828" y="-6824"/>
              <a:ext cx="1121761" cy="1121761"/>
            </a:xfrm>
            <a:prstGeom prst="rect">
              <a:avLst/>
            </a:prstGeom>
          </p:spPr>
        </p:pic>
        <p:pic>
          <p:nvPicPr>
            <p:cNvPr id="119" name="Рисунок 118">
              <a:extLst>
                <a:ext uri="{FF2B5EF4-FFF2-40B4-BE49-F238E27FC236}">
                  <a16:creationId xmlns:a16="http://schemas.microsoft.com/office/drawing/2014/main" id="{DBDBC064-83B2-5B0D-D1BD-78897A22896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07435" y="140793"/>
              <a:ext cx="932616" cy="932616"/>
            </a:xfrm>
            <a:prstGeom prst="rect">
              <a:avLst/>
            </a:prstGeom>
          </p:spPr>
        </p:pic>
        <p:pic>
          <p:nvPicPr>
            <p:cNvPr id="121" name="Рисунок 120">
              <a:extLst>
                <a:ext uri="{FF2B5EF4-FFF2-40B4-BE49-F238E27FC236}">
                  <a16:creationId xmlns:a16="http://schemas.microsoft.com/office/drawing/2014/main" id="{07A146D5-1E4E-402B-FC49-287DAF39FC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25920" y="-80099"/>
              <a:ext cx="1347525" cy="1347525"/>
            </a:xfrm>
            <a:prstGeom prst="rect">
              <a:avLst/>
            </a:prstGeom>
          </p:spPr>
        </p:pic>
      </p:grpSp>
      <p:sp>
        <p:nvSpPr>
          <p:cNvPr id="124" name="TextBox 123">
            <a:extLst>
              <a:ext uri="{FF2B5EF4-FFF2-40B4-BE49-F238E27FC236}">
                <a16:creationId xmlns:a16="http://schemas.microsoft.com/office/drawing/2014/main" id="{437EB042-9522-402B-DCAC-3D66F66DB36D}"/>
              </a:ext>
            </a:extLst>
          </p:cNvPr>
          <p:cNvSpPr txBox="1"/>
          <p:nvPr/>
        </p:nvSpPr>
        <p:spPr>
          <a:xfrm>
            <a:off x="797123" y="2967587"/>
            <a:ext cx="99660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</a:t>
            </a:r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CDD710A8-D57B-995C-4AC2-EF0029BA3479}"/>
              </a:ext>
            </a:extLst>
          </p:cNvPr>
          <p:cNvSpPr txBox="1"/>
          <p:nvPr/>
        </p:nvSpPr>
        <p:spPr>
          <a:xfrm>
            <a:off x="1859931" y="2967587"/>
            <a:ext cx="103971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</a:p>
        </p:txBody>
      </p:sp>
      <p:sp>
        <p:nvSpPr>
          <p:cNvPr id="128" name="TextBox 127">
            <a:extLst>
              <a:ext uri="{FF2B5EF4-FFF2-40B4-BE49-F238E27FC236}">
                <a16:creationId xmlns:a16="http://schemas.microsoft.com/office/drawing/2014/main" id="{B9EB758A-C528-7266-F065-82B02AF9A00E}"/>
              </a:ext>
            </a:extLst>
          </p:cNvPr>
          <p:cNvSpPr txBox="1"/>
          <p:nvPr/>
        </p:nvSpPr>
        <p:spPr>
          <a:xfrm>
            <a:off x="2988092" y="2968174"/>
            <a:ext cx="110618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30" name="TextBox 129">
            <a:extLst>
              <a:ext uri="{FF2B5EF4-FFF2-40B4-BE49-F238E27FC236}">
                <a16:creationId xmlns:a16="http://schemas.microsoft.com/office/drawing/2014/main" id="{F0AE576A-89DF-4493-4E37-8855E6483986}"/>
              </a:ext>
            </a:extLst>
          </p:cNvPr>
          <p:cNvSpPr txBox="1"/>
          <p:nvPr/>
        </p:nvSpPr>
        <p:spPr>
          <a:xfrm>
            <a:off x="4267634" y="2964886"/>
            <a:ext cx="8784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І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2" name="Рисунок 131">
            <a:extLst>
              <a:ext uri="{FF2B5EF4-FFF2-40B4-BE49-F238E27FC236}">
                <a16:creationId xmlns:a16="http://schemas.microsoft.com/office/drawing/2014/main" id="{5D7D7D94-5363-DA5D-A7A9-D7623C94CE11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95979" y="1543182"/>
            <a:ext cx="2549431" cy="2549431"/>
          </a:xfrm>
          <a:prstGeom prst="rect">
            <a:avLst/>
          </a:prstGeom>
        </p:spPr>
      </p:pic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9A434F23-6059-510C-2AE2-8626B997F954}"/>
              </a:ext>
            </a:extLst>
          </p:cNvPr>
          <p:cNvGrpSpPr/>
          <p:nvPr/>
        </p:nvGrpSpPr>
        <p:grpSpPr>
          <a:xfrm>
            <a:off x="371810" y="1380083"/>
            <a:ext cx="4974767" cy="1236592"/>
            <a:chOff x="1566050" y="8705"/>
            <a:chExt cx="4974767" cy="1236592"/>
          </a:xfrm>
        </p:grpSpPr>
        <p:pic>
          <p:nvPicPr>
            <p:cNvPr id="133" name="Рисунок 132">
              <a:extLst>
                <a:ext uri="{FF2B5EF4-FFF2-40B4-BE49-F238E27FC236}">
                  <a16:creationId xmlns:a16="http://schemas.microsoft.com/office/drawing/2014/main" id="{BFB10B44-B1FA-5A4E-5F99-F5CC458A07E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1566050" y="8705"/>
              <a:ext cx="4974767" cy="1225402"/>
            </a:xfrm>
            <a:prstGeom prst="rect">
              <a:avLst/>
            </a:prstGeom>
          </p:spPr>
        </p:pic>
        <p:pic>
          <p:nvPicPr>
            <p:cNvPr id="134" name="Рисунок 133">
              <a:extLst>
                <a:ext uri="{FF2B5EF4-FFF2-40B4-BE49-F238E27FC236}">
                  <a16:creationId xmlns:a16="http://schemas.microsoft.com/office/drawing/2014/main" id="{40F7D657-12F6-86EB-4C13-9174FB0C8EE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09889" y="136732"/>
              <a:ext cx="969348" cy="969348"/>
            </a:xfrm>
            <a:prstGeom prst="rect">
              <a:avLst/>
            </a:prstGeom>
          </p:spPr>
        </p:pic>
        <p:pic>
          <p:nvPicPr>
            <p:cNvPr id="135" name="Рисунок 134">
              <a:extLst>
                <a:ext uri="{FF2B5EF4-FFF2-40B4-BE49-F238E27FC236}">
                  <a16:creationId xmlns:a16="http://schemas.microsoft.com/office/drawing/2014/main" id="{3E6395F5-D5E6-766E-A210-DCDBBFD43D4F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/>
            <a:stretch>
              <a:fillRect/>
            </a:stretch>
          </p:blipFill>
          <p:spPr>
            <a:xfrm>
              <a:off x="3023077" y="175431"/>
              <a:ext cx="829128" cy="871804"/>
            </a:xfrm>
            <a:prstGeom prst="rect">
              <a:avLst/>
            </a:prstGeom>
          </p:spPr>
        </p:pic>
        <p:pic>
          <p:nvPicPr>
            <p:cNvPr id="136" name="Рисунок 135">
              <a:extLst>
                <a:ext uri="{FF2B5EF4-FFF2-40B4-BE49-F238E27FC236}">
                  <a16:creationId xmlns:a16="http://schemas.microsoft.com/office/drawing/2014/main" id="{A27C0D1B-6A7C-CAFD-69B3-3071FECD72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3433" y="86957"/>
              <a:ext cx="1158340" cy="1158340"/>
            </a:xfrm>
            <a:prstGeom prst="rect">
              <a:avLst/>
            </a:prstGeom>
          </p:spPr>
        </p:pic>
        <p:pic>
          <p:nvPicPr>
            <p:cNvPr id="137" name="Рисунок 136">
              <a:extLst>
                <a:ext uri="{FF2B5EF4-FFF2-40B4-BE49-F238E27FC236}">
                  <a16:creationId xmlns:a16="http://schemas.microsoft.com/office/drawing/2014/main" id="{01B5880B-16A9-B2D4-75F3-4D911E82B66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54008" y="170812"/>
              <a:ext cx="880447" cy="918871"/>
            </a:xfrm>
            <a:prstGeom prst="rect">
              <a:avLst/>
            </a:prstGeom>
          </p:spPr>
        </p:pic>
      </p:grpSp>
      <p:sp>
        <p:nvSpPr>
          <p:cNvPr id="140" name="TextBox 139">
            <a:extLst>
              <a:ext uri="{FF2B5EF4-FFF2-40B4-BE49-F238E27FC236}">
                <a16:creationId xmlns:a16="http://schemas.microsoft.com/office/drawing/2014/main" id="{6C60E0AF-1C6F-9882-CA70-E5A8AB2E1DD3}"/>
              </a:ext>
            </a:extLst>
          </p:cNvPr>
          <p:cNvSpPr txBox="1"/>
          <p:nvPr/>
        </p:nvSpPr>
        <p:spPr>
          <a:xfrm>
            <a:off x="766636" y="2955787"/>
            <a:ext cx="97717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FCFF0E27-2360-165F-8CCA-4FB9EC259F71}"/>
              </a:ext>
            </a:extLst>
          </p:cNvPr>
          <p:cNvSpPr txBox="1"/>
          <p:nvPr/>
        </p:nvSpPr>
        <p:spPr>
          <a:xfrm>
            <a:off x="1758562" y="2955787"/>
            <a:ext cx="73880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3FC7101-8BDF-38C8-D720-0EEC5EC667A7}"/>
              </a:ext>
            </a:extLst>
          </p:cNvPr>
          <p:cNvSpPr txBox="1"/>
          <p:nvPr/>
        </p:nvSpPr>
        <p:spPr>
          <a:xfrm>
            <a:off x="2963569" y="2953894"/>
            <a:ext cx="94488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A46AE1-7DAB-D80C-FE10-E898897A94BE}"/>
              </a:ext>
            </a:extLst>
          </p:cNvPr>
          <p:cNvSpPr txBox="1"/>
          <p:nvPr/>
        </p:nvSpPr>
        <p:spPr>
          <a:xfrm>
            <a:off x="4266079" y="2950958"/>
            <a:ext cx="132796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pic>
        <p:nvPicPr>
          <p:cNvPr id="148" name="Рисунок 147">
            <a:extLst>
              <a:ext uri="{FF2B5EF4-FFF2-40B4-BE49-F238E27FC236}">
                <a16:creationId xmlns:a16="http://schemas.microsoft.com/office/drawing/2014/main" id="{D740AFD2-C10A-57C9-D916-4E99500C3D93}"/>
              </a:ext>
            </a:extLst>
          </p:cNvPr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6933" y="1156186"/>
            <a:ext cx="3411572" cy="3411572"/>
          </a:xfrm>
          <a:prstGeom prst="rect">
            <a:avLst/>
          </a:prstGeom>
        </p:spPr>
      </p:pic>
      <p:sp>
        <p:nvSpPr>
          <p:cNvPr id="159" name="TextBox 158">
            <a:extLst>
              <a:ext uri="{FF2B5EF4-FFF2-40B4-BE49-F238E27FC236}">
                <a16:creationId xmlns:a16="http://schemas.microsoft.com/office/drawing/2014/main" id="{97FE7794-B840-CD3F-C01D-605AA1D5A752}"/>
              </a:ext>
            </a:extLst>
          </p:cNvPr>
          <p:cNvSpPr txBox="1"/>
          <p:nvPr/>
        </p:nvSpPr>
        <p:spPr>
          <a:xfrm>
            <a:off x="4479744" y="2998265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61" name="TextBox 160">
            <a:extLst>
              <a:ext uri="{FF2B5EF4-FFF2-40B4-BE49-F238E27FC236}">
                <a16:creationId xmlns:a16="http://schemas.microsoft.com/office/drawing/2014/main" id="{DA636337-93D0-99D9-D4AF-8F0E9653584C}"/>
              </a:ext>
            </a:extLst>
          </p:cNvPr>
          <p:cNvSpPr txBox="1"/>
          <p:nvPr/>
        </p:nvSpPr>
        <p:spPr>
          <a:xfrm>
            <a:off x="656681" y="3004016"/>
            <a:ext cx="91883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</a:t>
            </a:r>
          </a:p>
        </p:txBody>
      </p:sp>
      <p:sp>
        <p:nvSpPr>
          <p:cNvPr id="163" name="TextBox 162">
            <a:extLst>
              <a:ext uri="{FF2B5EF4-FFF2-40B4-BE49-F238E27FC236}">
                <a16:creationId xmlns:a16="http://schemas.microsoft.com/office/drawing/2014/main" id="{5F4DDF16-2E31-BB83-A0A0-B3CF1F3BA075}"/>
              </a:ext>
            </a:extLst>
          </p:cNvPr>
          <p:cNvSpPr txBox="1"/>
          <p:nvPr/>
        </p:nvSpPr>
        <p:spPr>
          <a:xfrm>
            <a:off x="1700531" y="3025588"/>
            <a:ext cx="844833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2348B49-8520-B9C1-36C9-1FEF00D07F3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71639" y="1475334"/>
            <a:ext cx="1186923" cy="1186923"/>
          </a:xfrm>
          <a:prstGeom prst="rect">
            <a:avLst/>
          </a:prstGeom>
        </p:spPr>
      </p:pic>
      <p:sp>
        <p:nvSpPr>
          <p:cNvPr id="165" name="TextBox 164">
            <a:extLst>
              <a:ext uri="{FF2B5EF4-FFF2-40B4-BE49-F238E27FC236}">
                <a16:creationId xmlns:a16="http://schemas.microsoft.com/office/drawing/2014/main" id="{D7198BC8-B590-E585-22A3-902F929F1967}"/>
              </a:ext>
            </a:extLst>
          </p:cNvPr>
          <p:cNvSpPr txBox="1"/>
          <p:nvPr/>
        </p:nvSpPr>
        <p:spPr>
          <a:xfrm>
            <a:off x="2586888" y="3017248"/>
            <a:ext cx="74744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Ш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:a16="http://schemas.microsoft.com/office/drawing/2014/main" id="{60486B36-C898-29E3-CED3-28FFAEFB4578}"/>
              </a:ext>
            </a:extLst>
          </p:cNvPr>
          <p:cNvSpPr txBox="1"/>
          <p:nvPr/>
        </p:nvSpPr>
        <p:spPr>
          <a:xfrm>
            <a:off x="3610320" y="3032917"/>
            <a:ext cx="88903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5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</a:t>
            </a:r>
            <a:endParaRPr kumimoji="0" lang="ru-RU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1" name="Рисунок 170">
            <a:extLst>
              <a:ext uri="{FF2B5EF4-FFF2-40B4-BE49-F238E27FC236}">
                <a16:creationId xmlns:a16="http://schemas.microsoft.com/office/drawing/2014/main" id="{7B9FE4D5-C4C9-F4D4-FFBF-634DA9C65DFA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07766" y="1205591"/>
            <a:ext cx="2750656" cy="2750656"/>
          </a:xfrm>
          <a:prstGeom prst="rect">
            <a:avLst/>
          </a:prstGeom>
        </p:spPr>
      </p:pic>
      <p:pic>
        <p:nvPicPr>
          <p:cNvPr id="169" name="Рисунок 168">
            <a:extLst>
              <a:ext uri="{FF2B5EF4-FFF2-40B4-BE49-F238E27FC236}">
                <a16:creationId xmlns:a16="http://schemas.microsoft.com/office/drawing/2014/main" id="{8F85AEE1-1F82-8C49-B37A-DA3DC265FC3F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8256" y="1123695"/>
            <a:ext cx="2820673" cy="2968918"/>
          </a:xfrm>
          <a:prstGeom prst="rect">
            <a:avLst/>
          </a:prstGeom>
        </p:spPr>
      </p:pic>
      <p:grpSp>
        <p:nvGrpSpPr>
          <p:cNvPr id="4" name="Группа 3">
            <a:extLst>
              <a:ext uri="{FF2B5EF4-FFF2-40B4-BE49-F238E27FC236}">
                <a16:creationId xmlns:a16="http://schemas.microsoft.com/office/drawing/2014/main" id="{7215DDF9-6FD7-8984-08CD-053228196A6F}"/>
              </a:ext>
            </a:extLst>
          </p:cNvPr>
          <p:cNvGrpSpPr/>
          <p:nvPr/>
        </p:nvGrpSpPr>
        <p:grpSpPr>
          <a:xfrm>
            <a:off x="338024" y="1328014"/>
            <a:ext cx="4974767" cy="1225402"/>
            <a:chOff x="-9339702" y="-3718790"/>
            <a:chExt cx="4974767" cy="1225402"/>
          </a:xfrm>
        </p:grpSpPr>
        <p:grpSp>
          <p:nvGrpSpPr>
            <p:cNvPr id="157" name="Группа 156">
              <a:extLst>
                <a:ext uri="{FF2B5EF4-FFF2-40B4-BE49-F238E27FC236}">
                  <a16:creationId xmlns:a16="http://schemas.microsoft.com/office/drawing/2014/main" id="{C14E4E9E-F564-F17A-92CC-26BAC52528C4}"/>
                </a:ext>
              </a:extLst>
            </p:cNvPr>
            <p:cNvGrpSpPr/>
            <p:nvPr/>
          </p:nvGrpSpPr>
          <p:grpSpPr>
            <a:xfrm>
              <a:off x="-9339702" y="-3718790"/>
              <a:ext cx="4974767" cy="1225402"/>
              <a:chOff x="1148096" y="-9071"/>
              <a:chExt cx="4974767" cy="1225402"/>
            </a:xfrm>
          </p:grpSpPr>
          <p:pic>
            <p:nvPicPr>
              <p:cNvPr id="149" name="Рисунок 148">
                <a:extLst>
                  <a:ext uri="{FF2B5EF4-FFF2-40B4-BE49-F238E27FC236}">
                    <a16:creationId xmlns:a16="http://schemas.microsoft.com/office/drawing/2014/main" id="{5224E347-6C24-9654-60AC-C38CA74AA59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148096" y="-9071"/>
                <a:ext cx="4974767" cy="1225402"/>
              </a:xfrm>
              <a:prstGeom prst="rect">
                <a:avLst/>
              </a:prstGeom>
            </p:spPr>
          </p:pic>
          <p:pic>
            <p:nvPicPr>
              <p:cNvPr id="150" name="Рисунок 149">
                <a:extLst>
                  <a:ext uri="{FF2B5EF4-FFF2-40B4-BE49-F238E27FC236}">
                    <a16:creationId xmlns:a16="http://schemas.microsoft.com/office/drawing/2014/main" id="{3E49981D-AF7C-3944-A1FF-87737F0E47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1239876" y="109403"/>
                <a:ext cx="918832" cy="918832"/>
              </a:xfrm>
              <a:prstGeom prst="rect">
                <a:avLst/>
              </a:prstGeom>
            </p:spPr>
          </p:pic>
          <p:pic>
            <p:nvPicPr>
              <p:cNvPr id="151" name="Рисунок 150">
                <a:extLst>
                  <a:ext uri="{FF2B5EF4-FFF2-40B4-BE49-F238E27FC236}">
                    <a16:creationId xmlns:a16="http://schemas.microsoft.com/office/drawing/2014/main" id="{68EE8417-7FA5-1D12-8000-CAC245D1DA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2254644" y="85719"/>
                <a:ext cx="918832" cy="958932"/>
              </a:xfrm>
              <a:prstGeom prst="rect">
                <a:avLst/>
              </a:prstGeom>
            </p:spPr>
          </p:pic>
          <p:pic>
            <p:nvPicPr>
              <p:cNvPr id="152" name="Рисунок 151">
                <a:extLst>
                  <a:ext uri="{FF2B5EF4-FFF2-40B4-BE49-F238E27FC236}">
                    <a16:creationId xmlns:a16="http://schemas.microsoft.com/office/drawing/2014/main" id="{9268299E-5701-EDCA-7E28-2980688813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3044154" y="31861"/>
                <a:ext cx="1164437" cy="1164437"/>
              </a:xfrm>
              <a:prstGeom prst="rect">
                <a:avLst/>
              </a:prstGeom>
            </p:spPr>
          </p:pic>
          <p:pic>
            <p:nvPicPr>
              <p:cNvPr id="156" name="Рисунок 155">
                <a:extLst>
                  <a:ext uri="{FF2B5EF4-FFF2-40B4-BE49-F238E27FC236}">
                    <a16:creationId xmlns:a16="http://schemas.microsoft.com/office/drawing/2014/main" id="{15118560-275B-006A-15F1-0D537050BA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4096928" y="95559"/>
                <a:ext cx="1075309" cy="1075309"/>
              </a:xfrm>
              <a:prstGeom prst="rect">
                <a:avLst/>
              </a:prstGeom>
            </p:spPr>
          </p:pic>
        </p:grpSp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B0BD4804-AB4F-334E-ABD3-7B2216408E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5331691" y="-3636128"/>
              <a:ext cx="884720" cy="92332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93585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>
                      <p:stCondLst>
                        <p:cond delay="indefinite"/>
                      </p:stCondLst>
                      <p:childTnLst>
                        <p:par>
                          <p:cTn id="214" fill="hold">
                            <p:stCondLst>
                              <p:cond delay="0"/>
                            </p:stCondLst>
                            <p:childTnLst>
                              <p:par>
                                <p:cTn id="2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1" fill="hold">
                      <p:stCondLst>
                        <p:cond delay="indefinite"/>
                      </p:stCondLst>
                      <p:childTnLst>
                        <p:par>
                          <p:cTn id="242" fill="hold">
                            <p:stCondLst>
                              <p:cond delay="0"/>
                            </p:stCondLst>
                            <p:childTnLst>
                              <p:par>
                                <p:cTn id="2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5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5" fill="hold">
                      <p:stCondLst>
                        <p:cond delay="indefinite"/>
                      </p:stCondLst>
                      <p:childTnLst>
                        <p:par>
                          <p:cTn id="306" fill="hold">
                            <p:stCondLst>
                              <p:cond delay="0"/>
                            </p:stCondLst>
                            <p:childTnLst>
                              <p:par>
                                <p:cTn id="3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9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0" fill="hold">
                      <p:stCondLst>
                        <p:cond delay="indefinite"/>
                      </p:stCondLst>
                      <p:childTnLst>
                        <p:par>
                          <p:cTn id="311" fill="hold">
                            <p:stCondLst>
                              <p:cond delay="0"/>
                            </p:stCondLst>
                            <p:childTnLst>
                              <p:par>
                                <p:cTn id="3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9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0" fill="hold">
                      <p:stCondLst>
                        <p:cond delay="indefinite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4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>
                      <p:stCondLst>
                        <p:cond delay="indefinite"/>
                      </p:stCondLst>
                      <p:childTnLst>
                        <p:par>
                          <p:cTn id="326" fill="hold">
                            <p:stCondLst>
                              <p:cond delay="0"/>
                            </p:stCondLst>
                            <p:childTnLst>
                              <p:par>
                                <p:cTn id="3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0" fill="hold">
                      <p:stCondLst>
                        <p:cond delay="indefinite"/>
                      </p:stCondLst>
                      <p:childTnLst>
                        <p:par>
                          <p:cTn id="331" fill="hold">
                            <p:stCondLst>
                              <p:cond delay="0"/>
                            </p:stCondLst>
                            <p:childTnLst>
                              <p:par>
                                <p:cTn id="3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4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5" fill="hold">
                      <p:stCondLst>
                        <p:cond delay="indefinite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0" fill="hold">
                      <p:stCondLst>
                        <p:cond delay="indefinite"/>
                      </p:stCondLst>
                      <p:childTnLst>
                        <p:par>
                          <p:cTn id="371" fill="hold">
                            <p:stCondLst>
                              <p:cond delay="0"/>
                            </p:stCondLst>
                            <p:childTnLst>
                              <p:par>
                                <p:cTn id="3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5" fill="hold">
                      <p:stCondLst>
                        <p:cond delay="indefinite"/>
                      </p:stCondLst>
                      <p:childTnLst>
                        <p:par>
                          <p:cTn id="376" fill="hold">
                            <p:stCondLst>
                              <p:cond delay="0"/>
                            </p:stCondLst>
                            <p:childTnLst>
                              <p:par>
                                <p:cTn id="37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0" fill="hold">
                      <p:stCondLst>
                        <p:cond delay="indefinite"/>
                      </p:stCondLst>
                      <p:childTnLst>
                        <p:par>
                          <p:cTn id="381" fill="hold">
                            <p:stCondLst>
                              <p:cond delay="0"/>
                            </p:stCondLst>
                            <p:childTnLst>
                              <p:par>
                                <p:cTn id="3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4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>
                      <p:stCondLst>
                        <p:cond delay="indefinite"/>
                      </p:stCondLst>
                      <p:childTnLst>
                        <p:par>
                          <p:cTn id="386" fill="hold">
                            <p:stCondLst>
                              <p:cond delay="0"/>
                            </p:stCondLst>
                            <p:childTnLst>
                              <p:par>
                                <p:cTn id="3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8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4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0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3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9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0" fill="hold">
                      <p:stCondLst>
                        <p:cond delay="indefinite"/>
                      </p:stCondLst>
                      <p:childTnLst>
                        <p:par>
                          <p:cTn id="431" fill="hold">
                            <p:stCondLst>
                              <p:cond delay="0"/>
                            </p:stCondLst>
                            <p:childTnLst>
                              <p:par>
                                <p:cTn id="4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5" fill="hold">
                      <p:stCondLst>
                        <p:cond delay="indefinite"/>
                      </p:stCondLst>
                      <p:childTnLst>
                        <p:par>
                          <p:cTn id="436" fill="hold">
                            <p:stCondLst>
                              <p:cond delay="0"/>
                            </p:stCondLst>
                            <p:childTnLst>
                              <p:par>
                                <p:cTn id="4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0" fill="hold">
                      <p:stCondLst>
                        <p:cond delay="indefinite"/>
                      </p:stCondLst>
                      <p:childTnLst>
                        <p:par>
                          <p:cTn id="441" fill="hold">
                            <p:stCondLst>
                              <p:cond delay="0"/>
                            </p:stCondLst>
                            <p:childTnLst>
                              <p:par>
                                <p:cTn id="4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6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9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2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5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8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8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9" fill="hold">
                      <p:stCondLst>
                        <p:cond delay="indefinite"/>
                      </p:stCondLst>
                      <p:childTnLst>
                        <p:par>
                          <p:cTn id="470" fill="hold">
                            <p:stCondLst>
                              <p:cond delay="0"/>
                            </p:stCondLst>
                            <p:childTnLst>
                              <p:par>
                                <p:cTn id="4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2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4" grpId="0"/>
      <p:bldP spid="14" grpId="1"/>
      <p:bldP spid="17" grpId="0"/>
      <p:bldP spid="17" grpId="1"/>
      <p:bldP spid="20" grpId="0"/>
      <p:bldP spid="20" grpId="1"/>
      <p:bldP spid="23" grpId="0"/>
      <p:bldP spid="23" grpId="1"/>
      <p:bldP spid="26" grpId="0"/>
      <p:bldP spid="26" grpId="1"/>
      <p:bldP spid="38" grpId="0"/>
      <p:bldP spid="38" grpId="1"/>
      <p:bldP spid="40" grpId="0"/>
      <p:bldP spid="40" grpId="1"/>
      <p:bldP spid="42" grpId="0"/>
      <p:bldP spid="42" grpId="1"/>
      <p:bldP spid="44" grpId="0"/>
      <p:bldP spid="44" grpId="1"/>
      <p:bldP spid="46" grpId="0"/>
      <p:bldP spid="46" grpId="1"/>
      <p:bldP spid="47" grpId="0" animBg="1"/>
      <p:bldP spid="62" grpId="0"/>
      <p:bldP spid="62" grpId="1"/>
      <p:bldP spid="64" grpId="0"/>
      <p:bldP spid="64" grpId="1"/>
      <p:bldP spid="66" grpId="0"/>
      <p:bldP spid="66" grpId="1"/>
      <p:bldP spid="70" grpId="0"/>
      <p:bldP spid="70" grpId="1"/>
      <p:bldP spid="72" grpId="0"/>
      <p:bldP spid="72" grpId="1"/>
      <p:bldP spid="86" grpId="0"/>
      <p:bldP spid="86" grpId="1"/>
      <p:bldP spid="88" grpId="0"/>
      <p:bldP spid="88" grpId="1"/>
      <p:bldP spid="90" grpId="0"/>
      <p:bldP spid="90" grpId="1"/>
      <p:bldP spid="92" grpId="0"/>
      <p:bldP spid="92" grpId="1"/>
      <p:bldP spid="94" grpId="0"/>
      <p:bldP spid="94" grpId="1"/>
      <p:bldP spid="107" grpId="0"/>
      <p:bldP spid="107" grpId="1"/>
      <p:bldP spid="109" grpId="0"/>
      <p:bldP spid="109" grpId="1"/>
      <p:bldP spid="111" grpId="0"/>
      <p:bldP spid="111" grpId="1"/>
      <p:bldP spid="113" grpId="0"/>
      <p:bldP spid="113" grpId="1"/>
      <p:bldP spid="115" grpId="0"/>
      <p:bldP spid="115" grpId="1"/>
      <p:bldP spid="124" grpId="0"/>
      <p:bldP spid="124" grpId="1"/>
      <p:bldP spid="126" grpId="0"/>
      <p:bldP spid="126" grpId="1"/>
      <p:bldP spid="128" grpId="0"/>
      <p:bldP spid="128" grpId="1"/>
      <p:bldP spid="130" grpId="0"/>
      <p:bldP spid="130" grpId="1"/>
      <p:bldP spid="140" grpId="0"/>
      <p:bldP spid="140" grpId="1"/>
      <p:bldP spid="142" grpId="0"/>
      <p:bldP spid="142" grpId="1"/>
      <p:bldP spid="144" grpId="0"/>
      <p:bldP spid="144" grpId="1"/>
      <p:bldP spid="146" grpId="0"/>
      <p:bldP spid="146" grpId="1"/>
      <p:bldP spid="159" grpId="0"/>
      <p:bldP spid="159" grpId="1"/>
      <p:bldP spid="161" grpId="0"/>
      <p:bldP spid="161" grpId="1"/>
      <p:bldP spid="163" grpId="0"/>
      <p:bldP spid="163" grpId="1"/>
      <p:bldP spid="165" grpId="0"/>
      <p:bldP spid="165" grpId="1"/>
      <p:bldP spid="167" grpId="0"/>
      <p:bldP spid="167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a780f439e7694c2d7b802c7af9f4f460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17592f8c5c3267470c924e883a74ca16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5F2BEA8F-02E8-43AE-AE41-A74772C22CD3}"/>
</file>

<file path=customXml/itemProps2.xml><?xml version="1.0" encoding="utf-8"?>
<ds:datastoreItem xmlns:ds="http://schemas.openxmlformats.org/officeDocument/2006/customXml" ds:itemID="{E7269692-3FD4-4CAE-94E9-B797AE870E02}"/>
</file>

<file path=customXml/itemProps3.xml><?xml version="1.0" encoding="utf-8"?>
<ds:datastoreItem xmlns:ds="http://schemas.openxmlformats.org/officeDocument/2006/customXml" ds:itemID="{70AFE685-75C7-4B1A-8039-79214AC67FAC}"/>
</file>

<file path=docProps/app.xml><?xml version="1.0" encoding="utf-8"?>
<Properties xmlns="http://schemas.openxmlformats.org/officeDocument/2006/extended-properties" xmlns:vt="http://schemas.openxmlformats.org/officeDocument/2006/docPropsVTypes">
  <TotalTime>31</TotalTime>
  <Words>38</Words>
  <Application>Microsoft Office PowerPoint</Application>
  <PresentationFormat>Широкоэкранный</PresentationFormat>
  <Paragraphs>38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3</cp:revision>
  <dcterms:created xsi:type="dcterms:W3CDTF">2025-11-30T21:13:28Z</dcterms:created>
  <dcterms:modified xsi:type="dcterms:W3CDTF">2025-12-01T11:13:39Z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