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47A24-DC84-4E5E-90A1-DB1D465D2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A9E5DEF-D9B3-43D4-9B07-40470491F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2F901-0610-4D42-8469-4F6FA5B4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950BD4-5C9D-4364-81C1-9A435F5D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5659E6-4D6D-4CD6-912E-F1E4A8FB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67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A8755-9C4E-4222-AC81-07D4DC1C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CFAC66-CB39-4955-9A10-57A348D68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031915-1982-41C1-916B-2EE6E914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19FF94-0C04-4C02-BC99-05D6EB5B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4822D0-AAF7-4190-BDCE-4DF62FED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8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A52A094-01A2-4DB7-B9B4-DB2E11392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B1363E1-E24F-4229-8A63-812079317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CED4E6-8A2B-46EC-AF89-799891F8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9A224B-152A-49F9-91FA-724F131B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21B2A-C6A3-403E-94F6-F73B5C04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62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A6359-F30C-4EC3-8CFC-BFE60064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A7B796-0E96-4620-9A24-6F485E30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745039C-05D6-46A9-9FF5-1236DEFF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E7D554-0D7B-4359-A439-7E95B0F8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A718C0-0204-4C6B-B388-7A81BCEA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18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63501-29BA-4136-A24F-C3E9CDC8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1F739A-4DB7-4156-95AC-72AF0C04C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E8EE910-9E74-48E9-8D68-46447ACB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6FE3B5-6011-4593-A498-76411DF1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143E2E-FC94-4D6F-9692-059880AD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11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3938C-7A67-4F87-8A3F-F3E00023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F344B0-0204-4689-95FD-78C9F67E1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737C447-BC43-4449-8603-FA6A7CB7A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CB37E7-8DDC-4F0F-8CFD-3426240C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DB1830-B995-4FCE-A281-854C9C0C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5632D6-3ACE-4161-845D-7EF1E060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38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D294F-364F-4684-BDCA-2DC5F3B0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6C8808-669A-4983-8547-60F733551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24DD700-5438-4C14-AA76-6FFCE05B6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8A018-022D-4E0A-828F-42AC876CE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164D034-8193-464D-8550-A7255AFFF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055DE29-B00D-47FE-98FB-06A7B457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CC21167-3C45-43D4-85AB-116098BA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65E4C92-2DA8-4543-B835-58B656EE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461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3B92D-F78D-4FDA-9710-38AD2234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3009552-46F4-4354-89DB-2833135E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2781357-FF3D-45D9-A892-6C4FC1FE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CE35F39-6882-4915-BCE5-E83F45C3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306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0FF4A34-DCEB-4E6A-9E18-0FE41885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7CBFB3E-D92F-4936-917F-6591A61B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657F877-FB8E-48AD-B861-9E959198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35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2BBFD-368D-4142-8F01-F7BE0CDB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7C7488-5AD7-4AD0-9EF8-02497AAD3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F56230-7D80-4BED-9D15-4358B0FDF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EB9794-4977-427C-B569-9FD80B15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594E03-E5A6-4FC7-B8CE-E79E4FD5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FEC675C-8EB8-4964-9F56-2F23BFFC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26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8BA3-7FDF-41DE-AB1A-45E224E2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DFFC45F-FA6D-46B7-AF38-503097069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23FE841-A849-4B42-AB39-7517A0902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837D713-FB50-4B6E-B7BA-FADF6845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E4C-7731-45DC-A53F-78A22E0A01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EF505B-BC12-496C-9737-BEED9B34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D0CAE0-C027-4A5E-B377-3A91963A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19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D2FD932-41E3-41A3-94A5-7A9F94DD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89EA14-0F21-4338-A1AA-E920B63AF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D42F41-BE84-4A58-A3F7-B41118FA0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6E4C-7731-45DC-A53F-78A22E0A0193}" type="datetimeFigureOut">
              <a:rPr lang="uk-UA" smtClean="0"/>
              <a:t>01.12.2025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1D7233-9D34-4810-BB18-EA8560B56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55000C-58E5-4750-923F-BB4763112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2D66-2013-49F9-90DB-1EC9A0E1D6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931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EEA9D0-0BCE-4104-9E11-B82BA917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7F9E61-FC63-4D50-8113-70EBF77DC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231" l="10000" r="90000">
                        <a14:foregroundMark x1="42462" y1="24615" x2="42308" y2="24000"/>
                        <a14:foregroundMark x1="44538" y1="36385" x2="44538" y2="38462"/>
                        <a14:foregroundMark x1="55462" y1="37308" x2="56462" y2="40385"/>
                        <a14:foregroundMark x1="65385" y1="38769" x2="66308" y2="39077"/>
                        <a14:foregroundMark x1="37000" y1="39154" x2="36231" y2="40077"/>
                        <a14:foregroundMark x1="48615" y1="91462" x2="48615" y2="92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7167" y="-648198"/>
            <a:ext cx="6374705" cy="65870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4BD2B3-6138-49BF-9842-73E04D4FF6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73" b="90000" l="10000" r="90000">
                        <a14:foregroundMark x1="50476" y1="9048" x2="51429" y2="587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6753" t="3354" r="45549" b="8802"/>
          <a:stretch/>
        </p:blipFill>
        <p:spPr>
          <a:xfrm rot="16200000">
            <a:off x="6731525" y="562466"/>
            <a:ext cx="461913" cy="52711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8F43D6-DC0A-4A48-8A4D-98E85F490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049">
            <a:off x="4135937" y="3946529"/>
            <a:ext cx="5277587" cy="4572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153429-6106-437F-BC88-EAE79C00D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5964">
            <a:off x="2117381" y="3982715"/>
            <a:ext cx="5277587" cy="4572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B38CD6-F03B-4F60-B982-296CD504B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5725" y="5226977"/>
            <a:ext cx="5277587" cy="4572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F4CA1A3-1551-4E4C-8D8C-122A38B68A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3609">
            <a:off x="132801" y="5468616"/>
            <a:ext cx="5277587" cy="4572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119707-A944-4201-B9CD-96504C0EE4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94" y="2687362"/>
            <a:ext cx="4182098" cy="41820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A79DEC-8433-4FB3-8C16-149555EAD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5601" y="5826601"/>
            <a:ext cx="5277587" cy="457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779124-5860-47A7-B8B2-4A59C0E9B7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41" y="-64819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4.16667E-6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8.33333E-7 -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2.08333E-6 -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0.00196 0.06296 0.00899 0.1081 0.01602 0.1081 C 0.02305 0.1081 0.02904 0.06296 0.03099 2.96296E-6 C 0.03399 0.06296 0.03998 0.1081 0.04701 0.1081 C 0.05404 0.1081 0.06003 0.06296 0.06198 2.96296E-6 C 0.06498 0.06296 0.07097 0.1081 0.078 0.1081 C 0.08503 0.1081 0.09206 0.06296 0.09401 2.96296E-6 C 0.09597 0.06296 0.10196 0.1081 0.11003 0.1081 C 0.11602 0.1081 0.12305 0.06296 0.125 2.96296E-6 C 0.12696 0.06296 0.13399 0.1081 0.14102 0.1081 C 0.14805 0.1081 0.15404 0.06296 0.15599 2.96296E-6 C 0.15899 0.06296 0.16498 0.1081 0.17201 0.1081 C 0.17904 0.1081 0.18503 0.06296 0.18802 2.96296E-6 C 0.18998 0.06296 0.19597 0.1081 0.203 0.1081 C 0.21003 0.1081 0.21706 0.06296 0.21901 2.96296E-6 C 0.22097 0.06296 0.22696 0.1081 0.23503 0.1081 C 0.24206 0.1081 0.24805 0.06296 0.25 2.96296E-6 " pathEditMode="relative" rAng="0" ptsTypes="AAAAAAAAAAAAAAAAA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63 0.009 0.108 0.016 0.108 C 0.023 0.108 0.029 0.063 0.031 0 C 0.034 0.063 0.04 0.108 0.047 0.108 C 0.054 0.108 0.06 0.063 0.062 0 C 0.065 0.063 0.071 0.108 0.078 0.108 C 0.085 0.108 0.092 0.063 0.094 0 C 0.096 0.063 0.102 0.108 0.11 0.108 C 0.116 0.108 0.123 0.063 0.125 0 C 0.127 0.063 0.134 0.108 0.141 0.108 C 0.148 0.108 0.154 0.063 0.156 0 C 0.159 0.063 0.165 0.108 0.172 0.108 C 0.179 0.108 0.185 0.063 0.188 0 C 0.19 0.063 0.196 0.108 0.203 0.108 C 0.21 0.108 0.217 0.063 0.219 0 C 0.221 0.063 0.227 0.108 0.235 0.108 C 0.242 0.108 0.248 0.063 0.25 0 E" pathEditMode="relative" ptsTypes="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63 0.009 0.108 0.016 0.108 C 0.023 0.108 0.029 0.063 0.031 0 C 0.034 0.063 0.04 0.108 0.047 0.108 C 0.054 0.108 0.06 0.063 0.062 0 C 0.065 0.063 0.071 0.108 0.078 0.108 C 0.085 0.108 0.092 0.063 0.094 0 C 0.096 0.063 0.102 0.108 0.11 0.108 C 0.116 0.108 0.123 0.063 0.125 0 C 0.127 0.063 0.134 0.108 0.141 0.108 C 0.148 0.108 0.154 0.063 0.156 0 C 0.159 0.063 0.165 0.108 0.172 0.108 C 0.179 0.108 0.185 0.063 0.188 0 C 0.19 0.063 0.196 0.108 0.203 0.108 C 0.21 0.108 0.217 0.063 0.219 0 C 0.221 0.063 0.227 0.108 0.235 0.108 C 0.242 0.108 0.248 0.063 0.25 0 E" pathEditMode="relative" ptsTypes="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E17B851-BBCF-4D85-8B25-3C803096D2EC}"/>
</file>

<file path=customXml/itemProps2.xml><?xml version="1.0" encoding="utf-8"?>
<ds:datastoreItem xmlns:ds="http://schemas.openxmlformats.org/officeDocument/2006/customXml" ds:itemID="{E6E88C1A-0804-43B2-871B-64A66A3B5FFC}"/>
</file>

<file path=customXml/itemProps3.xml><?xml version="1.0" encoding="utf-8"?>
<ds:datastoreItem xmlns:ds="http://schemas.openxmlformats.org/officeDocument/2006/customXml" ds:itemID="{D313C0D0-FF9F-422B-B015-5D479F5D4546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7</cp:revision>
  <dcterms:created xsi:type="dcterms:W3CDTF">2025-12-01T08:11:35Z</dcterms:created>
  <dcterms:modified xsi:type="dcterms:W3CDTF">2025-12-01T09:37:22Z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