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D4E18-95DB-0898-F414-FAD38C365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1B7A53-572C-EB3B-4556-9513A80BF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A5A9CC-77D4-F783-1D82-E9BF05730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ED116C-121D-CF73-C2B3-AFF9CA051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CF0F62-0644-76E2-AA35-74825C84A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447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E4C56-08A4-2A15-9145-BA50347F8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0DA311-7152-6303-8BAD-FF6F34CA0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DF6F22-D640-EBB1-102D-6E41B60F7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0D8AD-41D7-3DF2-847A-67C59096A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871EA4-8982-15F9-8A02-A9A56F401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07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8521149-46EF-8AE0-F8D1-56883D50F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8B659F-4127-EEB4-4937-24654F6DB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499E0-8AA1-BBC0-6E42-AB2274ACF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56B25F-5744-A799-BF8C-F4652FB8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156D40-1A45-67D6-8FDE-0EAA738C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521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A91D9-BCE8-2D86-F36E-FFE739B5B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ECF166-54EC-93F0-60EF-B36EF651F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CA9731-BCF3-4047-95C7-79D5B0949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98F480-19EA-45F9-E557-A52472E5D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8C8A2-6DD6-68D2-ABB3-A5EC851BD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967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F532A9-6BD4-EE33-4E54-AC2232385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33D058-3CA4-4B39-A6B9-1F9E11052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054D71-36DF-E538-2DA6-8EF4A406E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37960B-3BA4-45B8-A3D7-9762866D5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86E84F-1CE9-972F-3367-61005925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337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A844E-E674-CA09-1A08-B16636BA6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3D2EE7-DC78-AE51-2770-AE61071F5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D7A50E-FEC1-A5B3-1221-FF9CBFF8A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3A3B1C-2574-DFB8-3621-840081BBA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225C1E-5B33-8871-824C-35B4FA2B8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420214-F8A5-A510-B106-5D0E3D60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86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75817-5E3A-8931-A703-815028D01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2E7213-097F-61A2-235C-18EF25849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A8DA04-1BDA-00B8-FD58-70D5A3F29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603A9C-AAA2-8C32-CBF2-64CE750F5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468DCD-B574-C0EE-A7AF-6ED10F407A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3BE1F4-2635-928E-AC9F-66A3D4944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F2C4EB-4588-9332-65FF-52BFD0B8E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CDF15C2-9B06-87B8-4BEA-FA2ADC01F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329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4F522-8BB8-3AA6-065A-7E4F22D37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02CFFB-7069-9EDA-49A6-9F2832F15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611408-8CBE-E71B-A974-2A56406EF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0AA650-4558-5B6A-1632-CC3A87CB6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571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19207B9-9EE2-B73A-6D49-648C0364C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C129AA-E993-231E-3407-1FC865AAF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C50EDA-8DBD-9EA0-23B8-60D60952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20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4854D-30DE-3609-130B-1CCAFF65B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9518C4-AC31-D5E6-C048-ED80FDA06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0BFEA6-0228-7C3B-0C56-86E4D2F8A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BC350B-C438-217C-7D43-4070C9B87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FAAB0F-1121-D4E3-D006-11E586FBE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386878-0E24-C162-722A-F43E3612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36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77BD0-961C-30FE-4ACC-46DB4942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F8D2E6D-0E90-BBAA-089F-1D314E8680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BB4D63-6146-FF6A-4B84-777CDF95C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2C2BA1-CDFB-87F7-0ABD-AE4CF80C6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2E91E0-4029-4BC6-49C8-BB8FE88C5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13B8D5-56DB-CA1D-DEA1-8B34955C8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343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4D0AB-F33B-A163-930C-B924DDABC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B24295-B19A-6BC2-C81F-3473EBB2A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22D641-0913-4E9D-C141-9D78FE6A4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B8F1D-E20B-4482-AE2E-73084B7DAB60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71C802-0833-7D79-CEF9-2987737AA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96C21C-5505-7F9B-879E-E06840D2B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68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microsoft.com/office/2007/relationships/hdphoto" Target="../media/hdphoto1.wdp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21F47-594F-88CB-1370-E126356FB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449A6C-F668-95FF-9A1F-C56495FA7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733"/>
            <a:ext cx="12357681" cy="69257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98EDFA-37BA-ED34-3860-6D0B655F7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280" y="3429000"/>
            <a:ext cx="3369733" cy="33697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152238-F2F6-4851-A787-5111FACB0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64058"/>
            <a:ext cx="789714" cy="6833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4348EF-86C3-BB43-4B4B-D96BBB29D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68" y="2782432"/>
            <a:ext cx="4978399" cy="12254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1B901C-4E38-5AF2-519A-A751AEC7E257}"/>
              </a:ext>
            </a:extLst>
          </p:cNvPr>
          <p:cNvSpPr txBox="1"/>
          <p:nvPr/>
        </p:nvSpPr>
        <p:spPr>
          <a:xfrm>
            <a:off x="598058" y="2967335"/>
            <a:ext cx="872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C49630-7E14-5056-7D15-C126E4186E1F}"/>
              </a:ext>
            </a:extLst>
          </p:cNvPr>
          <p:cNvSpPr txBox="1"/>
          <p:nvPr/>
        </p:nvSpPr>
        <p:spPr>
          <a:xfrm>
            <a:off x="1651611" y="2964104"/>
            <a:ext cx="872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D50C2D-5517-366B-2AE9-FB5424217452}"/>
              </a:ext>
            </a:extLst>
          </p:cNvPr>
          <p:cNvSpPr txBox="1"/>
          <p:nvPr/>
        </p:nvSpPr>
        <p:spPr>
          <a:xfrm>
            <a:off x="2518620" y="2963088"/>
            <a:ext cx="1032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900209-8CF3-EB59-0C63-00FED713106A}"/>
              </a:ext>
            </a:extLst>
          </p:cNvPr>
          <p:cNvSpPr txBox="1"/>
          <p:nvPr/>
        </p:nvSpPr>
        <p:spPr>
          <a:xfrm>
            <a:off x="3562961" y="2964104"/>
            <a:ext cx="1032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C1000A47-540F-3155-EF5F-DFADDADAF876}"/>
              </a:ext>
            </a:extLst>
          </p:cNvPr>
          <p:cNvGrpSpPr/>
          <p:nvPr/>
        </p:nvGrpSpPr>
        <p:grpSpPr>
          <a:xfrm>
            <a:off x="354795" y="1416346"/>
            <a:ext cx="4978399" cy="1265283"/>
            <a:chOff x="338668" y="1300404"/>
            <a:chExt cx="4978399" cy="1265283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98CB45CE-5E1A-4C92-76A4-2931F48D0238}"/>
                </a:ext>
              </a:extLst>
            </p:cNvPr>
            <p:cNvSpPr/>
            <p:nvPr/>
          </p:nvSpPr>
          <p:spPr>
            <a:xfrm>
              <a:off x="338668" y="1300404"/>
              <a:ext cx="4978399" cy="121073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5ABF7FA-2EAD-B05D-38D6-1CB153ED6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1371" y="1408059"/>
              <a:ext cx="973667" cy="97366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9A9FF26-F24C-3E1E-7B77-36FC483AF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3653" y="1425197"/>
              <a:ext cx="998840" cy="99884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4B8B9A8C-D34F-6C5B-8F0C-863BB38FE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333" y="1340285"/>
              <a:ext cx="1225402" cy="1225402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FC707CD-69B6-044D-BCE6-E29CBE8EE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760" y="1418936"/>
              <a:ext cx="1000830" cy="100083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472F67C-AD37-367F-3B92-CC47299E4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35147" y="1472110"/>
              <a:ext cx="829128" cy="865707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9641DD7-06AA-573B-5822-E75D5A685423}"/>
              </a:ext>
            </a:extLst>
          </p:cNvPr>
          <p:cNvSpPr txBox="1"/>
          <p:nvPr/>
        </p:nvSpPr>
        <p:spPr>
          <a:xfrm>
            <a:off x="4326468" y="2955944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CE0FD0EB-3543-9EDD-62FC-E93C7EE52416}"/>
              </a:ext>
            </a:extLst>
          </p:cNvPr>
          <p:cNvGrpSpPr/>
          <p:nvPr/>
        </p:nvGrpSpPr>
        <p:grpSpPr>
          <a:xfrm>
            <a:off x="354897" y="1450274"/>
            <a:ext cx="4974767" cy="1225402"/>
            <a:chOff x="983291" y="-53558"/>
            <a:chExt cx="4974767" cy="1225402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BDFE8C2-239A-7887-5044-CDFBC8784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3291" y="-53558"/>
              <a:ext cx="4974767" cy="1225402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2024C69-3FA9-9313-A4EF-020C469D6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26993" y="88160"/>
              <a:ext cx="975445" cy="969348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F2FE6D09-7AA7-853F-8130-8127261CA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76753" y="92239"/>
              <a:ext cx="999831" cy="999831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8134585-A1EA-76B4-97E5-EC6A29F04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" b="6202"/>
            <a:stretch>
              <a:fillRect/>
            </a:stretch>
          </p:blipFill>
          <p:spPr>
            <a:xfrm>
              <a:off x="991314" y="-53558"/>
              <a:ext cx="1179418" cy="1106206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A299C7C-9AEB-6CEC-3E62-CEC856DEC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59430" y="-877"/>
              <a:ext cx="1092200" cy="109220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EB59097-871B-1189-667A-73BA01F67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9020" y="89358"/>
              <a:ext cx="923330" cy="923330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C4EBE4B-5436-1DE5-CDA3-3ED0425E5C14}"/>
              </a:ext>
            </a:extLst>
          </p:cNvPr>
          <p:cNvSpPr txBox="1"/>
          <p:nvPr/>
        </p:nvSpPr>
        <p:spPr>
          <a:xfrm>
            <a:off x="524574" y="2836851"/>
            <a:ext cx="872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1F94B1-513B-90C5-0CF9-9FE2409B3877}"/>
              </a:ext>
            </a:extLst>
          </p:cNvPr>
          <p:cNvSpPr txBox="1"/>
          <p:nvPr/>
        </p:nvSpPr>
        <p:spPr>
          <a:xfrm>
            <a:off x="1542337" y="2876332"/>
            <a:ext cx="706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C5E3470-FBED-7D00-8BD7-C6639A91BDE8}"/>
              </a:ext>
            </a:extLst>
          </p:cNvPr>
          <p:cNvSpPr txBox="1"/>
          <p:nvPr/>
        </p:nvSpPr>
        <p:spPr>
          <a:xfrm>
            <a:off x="2490462" y="2881029"/>
            <a:ext cx="8090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637925-4DCE-195A-08EC-8F2FCB150E61}"/>
              </a:ext>
            </a:extLst>
          </p:cNvPr>
          <p:cNvSpPr txBox="1"/>
          <p:nvPr/>
        </p:nvSpPr>
        <p:spPr>
          <a:xfrm>
            <a:off x="3581840" y="2880156"/>
            <a:ext cx="10562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EBA550-9E04-DBDE-6345-22CAE0775F45}"/>
              </a:ext>
            </a:extLst>
          </p:cNvPr>
          <p:cNvSpPr txBox="1"/>
          <p:nvPr/>
        </p:nvSpPr>
        <p:spPr>
          <a:xfrm>
            <a:off x="4415947" y="2880156"/>
            <a:ext cx="8090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910BEE01-E45E-5B2A-828F-29A8AE60690E}"/>
              </a:ext>
            </a:extLst>
          </p:cNvPr>
          <p:cNvSpPr/>
          <p:nvPr/>
        </p:nvSpPr>
        <p:spPr>
          <a:xfrm>
            <a:off x="6003670" y="1205592"/>
            <a:ext cx="2705455" cy="27886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7C14408-62C9-1FFA-4508-97002698BA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2137" y="1241350"/>
            <a:ext cx="2717117" cy="271711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DD995D6-172A-E872-A091-8A85D82A4AB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6804" y="1205592"/>
            <a:ext cx="2841808" cy="2841808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DAB2D284-1E63-7F33-C7E7-23307BB80F8A}"/>
              </a:ext>
            </a:extLst>
          </p:cNvPr>
          <p:cNvGrpSpPr/>
          <p:nvPr/>
        </p:nvGrpSpPr>
        <p:grpSpPr>
          <a:xfrm>
            <a:off x="324783" y="1359282"/>
            <a:ext cx="5099046" cy="1392314"/>
            <a:chOff x="1275754" y="-129907"/>
            <a:chExt cx="5099046" cy="1392314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9AF536A-7866-AFB6-402E-A78778D00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27825" y="-49204"/>
              <a:ext cx="4974767" cy="122540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6203CC18-96AE-7487-8F92-3690F04EE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327486" y="55204"/>
              <a:ext cx="975445" cy="969348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987B9CA5-645A-660E-6B56-DA71C3786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76800" y="70577"/>
              <a:ext cx="973746" cy="973746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431B5FB9-5207-2A7F-1E4E-248D13D26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5754" y="-5431"/>
              <a:ext cx="1154359" cy="115435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1385889-7BA3-81FC-A78A-8AAF5E1FD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89564" y="-809"/>
              <a:ext cx="1158340" cy="1158340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82906419-DEE4-616C-4739-ABBF9B39C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2486" y="-129907"/>
              <a:ext cx="1392314" cy="1392314"/>
            </a:xfrm>
            <a:prstGeom prst="rect">
              <a:avLst/>
            </a:prstGeom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F958B681-C5A6-7907-3430-5E7B57F0A82B}"/>
              </a:ext>
            </a:extLst>
          </p:cNvPr>
          <p:cNvSpPr txBox="1"/>
          <p:nvPr/>
        </p:nvSpPr>
        <p:spPr>
          <a:xfrm>
            <a:off x="512797" y="2935353"/>
            <a:ext cx="9737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4F3C2A3-C222-465C-C8B8-5F9956780E74}"/>
              </a:ext>
            </a:extLst>
          </p:cNvPr>
          <p:cNvSpPr txBox="1"/>
          <p:nvPr/>
        </p:nvSpPr>
        <p:spPr>
          <a:xfrm>
            <a:off x="1563435" y="2935353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4A21905-2F54-A83A-2465-6D506FC73A3B}"/>
              </a:ext>
            </a:extLst>
          </p:cNvPr>
          <p:cNvSpPr txBox="1"/>
          <p:nvPr/>
        </p:nvSpPr>
        <p:spPr>
          <a:xfrm>
            <a:off x="2496666" y="2935353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9DFF79D-CDEB-9E2E-FF89-9A98082DF260}"/>
              </a:ext>
            </a:extLst>
          </p:cNvPr>
          <p:cNvSpPr txBox="1"/>
          <p:nvPr/>
        </p:nvSpPr>
        <p:spPr>
          <a:xfrm>
            <a:off x="3545617" y="2922549"/>
            <a:ext cx="7851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D2E7299-EC7E-8824-9A63-A8E1AD9C8C96}"/>
              </a:ext>
            </a:extLst>
          </p:cNvPr>
          <p:cNvSpPr txBox="1"/>
          <p:nvPr/>
        </p:nvSpPr>
        <p:spPr>
          <a:xfrm>
            <a:off x="4547163" y="2935353"/>
            <a:ext cx="9103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AE621621-C3A0-25F6-13B2-EBF3EA9F31D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5" r="6397"/>
          <a:stretch>
            <a:fillRect/>
          </a:stretch>
        </p:blipFill>
        <p:spPr>
          <a:xfrm>
            <a:off x="5895988" y="1247942"/>
            <a:ext cx="2656906" cy="2759892"/>
          </a:xfrm>
          <a:prstGeom prst="rect">
            <a:avLst/>
          </a:prstGeom>
        </p:spPr>
      </p:pic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4A1F497-AACC-FFDE-0FBD-1D51912793BC}"/>
              </a:ext>
            </a:extLst>
          </p:cNvPr>
          <p:cNvGrpSpPr/>
          <p:nvPr/>
        </p:nvGrpSpPr>
        <p:grpSpPr>
          <a:xfrm>
            <a:off x="359166" y="1390061"/>
            <a:ext cx="4974767" cy="1225402"/>
            <a:chOff x="1583466" y="-122313"/>
            <a:chExt cx="4974767" cy="1225402"/>
          </a:xfrm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0C008E1D-D16A-A9BB-2DA6-DB11EE309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83466" y="-122313"/>
              <a:ext cx="4974767" cy="1225402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69F2B765-7976-1E4E-C873-583E314E6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658434" y="-42448"/>
              <a:ext cx="975445" cy="969348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9BBEC522-D50E-D33E-96C7-108104377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27423" y="16504"/>
              <a:ext cx="923330" cy="923330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2384B664-1221-0F4A-4B66-11303C6CA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26933" y="-107468"/>
              <a:ext cx="1158340" cy="1158340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01E3F177-5334-778E-3BD2-932FC5021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5727" y="-27362"/>
              <a:ext cx="782495" cy="954262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5600907-4081-A232-8821-86894F896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1105990">
              <a:off x="4551750" y="-121594"/>
              <a:ext cx="1186593" cy="1186593"/>
            </a:xfrm>
            <a:prstGeom prst="rect">
              <a:avLst/>
            </a:prstGeom>
          </p:spPr>
        </p:pic>
      </p:grp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3612AFA5-807D-7CE9-A23F-0D39DA803B8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1589" y="1047726"/>
            <a:ext cx="2958211" cy="2958211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13B6DAA8-8878-EB06-3447-51874021471E}"/>
              </a:ext>
            </a:extLst>
          </p:cNvPr>
          <p:cNvSpPr txBox="1"/>
          <p:nvPr/>
        </p:nvSpPr>
        <p:spPr>
          <a:xfrm>
            <a:off x="570190" y="3025949"/>
            <a:ext cx="10329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33849CB-D875-33A9-1C85-85E7D0C193F4}"/>
              </a:ext>
            </a:extLst>
          </p:cNvPr>
          <p:cNvSpPr txBox="1"/>
          <p:nvPr/>
        </p:nvSpPr>
        <p:spPr>
          <a:xfrm>
            <a:off x="1560973" y="3035137"/>
            <a:ext cx="8175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4D8D14-E3D8-C703-3A02-34A7D2EED29C}"/>
              </a:ext>
            </a:extLst>
          </p:cNvPr>
          <p:cNvSpPr txBox="1"/>
          <p:nvPr/>
        </p:nvSpPr>
        <p:spPr>
          <a:xfrm>
            <a:off x="2434134" y="3017225"/>
            <a:ext cx="842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AA82446-91EE-8268-775F-18BB130BC8B8}"/>
              </a:ext>
            </a:extLst>
          </p:cNvPr>
          <p:cNvSpPr txBox="1"/>
          <p:nvPr/>
        </p:nvSpPr>
        <p:spPr>
          <a:xfrm>
            <a:off x="3537500" y="3035137"/>
            <a:ext cx="10329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D8063C8-773E-0BA4-7968-7B5773F560B9}"/>
              </a:ext>
            </a:extLst>
          </p:cNvPr>
          <p:cNvSpPr txBox="1"/>
          <p:nvPr/>
        </p:nvSpPr>
        <p:spPr>
          <a:xfrm>
            <a:off x="4330997" y="3014148"/>
            <a:ext cx="8429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146583E3-96F2-9E85-EDF5-C19553018B3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9772" y="947109"/>
            <a:ext cx="3216149" cy="3436013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D811122E-7654-31E9-902B-59FB400A6501}"/>
              </a:ext>
            </a:extLst>
          </p:cNvPr>
          <p:cNvGrpSpPr/>
          <p:nvPr/>
        </p:nvGrpSpPr>
        <p:grpSpPr>
          <a:xfrm>
            <a:off x="347246" y="1421047"/>
            <a:ext cx="4974767" cy="1225402"/>
            <a:chOff x="1341765" y="-28658"/>
            <a:chExt cx="4974767" cy="1225402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6AFE2BF0-B657-CFCD-7C86-B4B073D8A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41765" y="-28658"/>
              <a:ext cx="4974767" cy="1225402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0F9B0DAB-0578-BC97-2D6F-9EA5B51BD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4704575" y="135163"/>
              <a:ext cx="975445" cy="969348"/>
            </a:xfrm>
            <a:prstGeom prst="rect">
              <a:avLst/>
            </a:prstGeom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CE4725DE-01A2-C1C1-70AE-62B0A3AD5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6788" y="70696"/>
              <a:ext cx="1091279" cy="1091279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EDA9D613-4DAD-8139-CCDD-6D7865893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6757" y="103264"/>
              <a:ext cx="917042" cy="917042"/>
            </a:xfrm>
            <a:prstGeom prst="rect">
              <a:avLst/>
            </a:prstGeom>
          </p:spPr>
        </p:pic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9AB026B3-9EE2-94B1-6FCD-D20BABDE8561}"/>
              </a:ext>
            </a:extLst>
          </p:cNvPr>
          <p:cNvSpPr txBox="1"/>
          <p:nvPr/>
        </p:nvSpPr>
        <p:spPr>
          <a:xfrm>
            <a:off x="1077342" y="2955529"/>
            <a:ext cx="9854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4559A06-D904-2943-5B2F-37DC551A83F4}"/>
              </a:ext>
            </a:extLst>
          </p:cNvPr>
          <p:cNvSpPr txBox="1"/>
          <p:nvPr/>
        </p:nvSpPr>
        <p:spPr>
          <a:xfrm>
            <a:off x="2508398" y="3010614"/>
            <a:ext cx="842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993F5DF-C7FF-AFF8-8ED8-578B244F605B}"/>
              </a:ext>
            </a:extLst>
          </p:cNvPr>
          <p:cNvSpPr txBox="1"/>
          <p:nvPr/>
        </p:nvSpPr>
        <p:spPr>
          <a:xfrm>
            <a:off x="3710056" y="3035137"/>
            <a:ext cx="7446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CDFBA5C4-DE87-6551-2B37-6212C8614FC0}"/>
              </a:ext>
            </a:extLst>
          </p:cNvPr>
          <p:cNvGrpSpPr/>
          <p:nvPr/>
        </p:nvGrpSpPr>
        <p:grpSpPr>
          <a:xfrm>
            <a:off x="387304" y="1463997"/>
            <a:ext cx="4974767" cy="1225402"/>
            <a:chOff x="1717384" y="-38127"/>
            <a:chExt cx="4974767" cy="1225402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17DFF74-0D63-5991-7DA9-36E0B90CD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17384" y="-38127"/>
              <a:ext cx="4974767" cy="1225402"/>
            </a:xfrm>
            <a:prstGeom prst="rect">
              <a:avLst/>
            </a:prstGeom>
          </p:spPr>
        </p:pic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49BFC5B0-2245-EF78-F905-C3B44DF52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5244119" y="143816"/>
              <a:ext cx="975445" cy="969348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65F3FCC0-8383-2134-2DE5-D34FC0112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28368" y="-14694"/>
              <a:ext cx="1121761" cy="1121761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B6425123-23CE-249E-3465-050A46C55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3685" y="-36944"/>
              <a:ext cx="1202806" cy="1202806"/>
            </a:xfrm>
            <a:prstGeom prst="rect">
              <a:avLst/>
            </a:prstGeom>
          </p:spPr>
        </p:pic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4374F9B4-FED4-4632-522D-9C35719F3EC3}"/>
              </a:ext>
            </a:extLst>
          </p:cNvPr>
          <p:cNvSpPr txBox="1"/>
          <p:nvPr/>
        </p:nvSpPr>
        <p:spPr>
          <a:xfrm>
            <a:off x="1095850" y="2891485"/>
            <a:ext cx="9966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48269732-1839-7BD1-5862-041CF8834ED0}"/>
              </a:ext>
            </a:extLst>
          </p:cNvPr>
          <p:cNvSpPr txBox="1"/>
          <p:nvPr/>
        </p:nvSpPr>
        <p:spPr>
          <a:xfrm>
            <a:off x="2577487" y="2891485"/>
            <a:ext cx="10397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B68763F-2B17-CFF4-02E8-4D327149F170}"/>
              </a:ext>
            </a:extLst>
          </p:cNvPr>
          <p:cNvSpPr txBox="1"/>
          <p:nvPr/>
        </p:nvSpPr>
        <p:spPr>
          <a:xfrm>
            <a:off x="3832891" y="2896848"/>
            <a:ext cx="11061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2713E828-D147-B243-4784-C61060878A2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207" y="1138812"/>
            <a:ext cx="2820673" cy="2820673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793493B6-5527-0007-34E7-DBAC0D38EB9A}"/>
              </a:ext>
            </a:extLst>
          </p:cNvPr>
          <p:cNvGrpSpPr/>
          <p:nvPr/>
        </p:nvGrpSpPr>
        <p:grpSpPr>
          <a:xfrm>
            <a:off x="380836" y="1131355"/>
            <a:ext cx="5116843" cy="1838909"/>
            <a:chOff x="1566050" y="-290023"/>
            <a:chExt cx="5116843" cy="1838909"/>
          </a:xfrm>
        </p:grpSpPr>
        <p:pic>
          <p:nvPicPr>
            <p:cNvPr id="133" name="Рисунок 132">
              <a:extLst>
                <a:ext uri="{FF2B5EF4-FFF2-40B4-BE49-F238E27FC236}">
                  <a16:creationId xmlns:a16="http://schemas.microsoft.com/office/drawing/2014/main" id="{F30AF3D6-E676-B6A9-E422-87884611C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66050" y="8705"/>
              <a:ext cx="4974767" cy="1225402"/>
            </a:xfrm>
            <a:prstGeom prst="rect">
              <a:avLst/>
            </a:prstGeom>
          </p:spPr>
        </p:pic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C16278E9-956C-49CC-13BA-4A52F360C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806841" y="136732"/>
              <a:ext cx="975445" cy="969348"/>
            </a:xfrm>
            <a:prstGeom prst="rect">
              <a:avLst/>
            </a:prstGeom>
          </p:spPr>
        </p:pic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DE5B55D1-686E-601B-48AD-DAA16E621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68045" y="31120"/>
              <a:ext cx="1111047" cy="1111047"/>
            </a:xfrm>
            <a:prstGeom prst="rect">
              <a:avLst/>
            </a:prstGeom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49382D23-4ECC-1F7A-3980-59A038A67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581546">
              <a:off x="3933052" y="13805"/>
              <a:ext cx="1158340" cy="1158340"/>
            </a:xfrm>
            <a:prstGeom prst="rect">
              <a:avLst/>
            </a:prstGeom>
          </p:spPr>
        </p:pic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67DE6256-05D9-F43A-692C-749CC9E72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10000" b="90000" l="10000" r="90000">
                          <a14:foregroundMark x1="26660" y1="31152" x2="64258" y2="45410"/>
                          <a14:foregroundMark x1="64258" y1="45410" x2="61621" y2="32520"/>
                          <a14:foregroundMark x1="20410" y1="34277" x2="58301" y2="44531"/>
                          <a14:foregroundMark x1="58301" y1="44531" x2="61914" y2="33691"/>
                          <a14:foregroundMark x1="21777" y1="34570" x2="24902" y2="46484"/>
                          <a14:foregroundMark x1="23828" y1="34570" x2="31445" y2="51367"/>
                          <a14:foregroundMark x1="18652" y1="38574" x2="21289" y2="47949"/>
                          <a14:foregroundMark x1="32324" y1="38574" x2="36328" y2="48730"/>
                          <a14:foregroundMark x1="20996" y1="38770" x2="24414" y2="49023"/>
                          <a14:foregroundMark x1="16406" y1="37988" x2="16699" y2="43066"/>
                          <a14:foregroundMark x1="55957" y1="33105" x2="75293" y2="32813"/>
                          <a14:foregroundMark x1="81543" y1="37109" x2="83887" y2="43359"/>
                          <a14:foregroundMark x1="78418" y1="39063" x2="78418" y2="41895"/>
                          <a14:foregroundMark x1="78711" y1="35645" x2="75879" y2="45898"/>
                          <a14:foregroundMark x1="73340" y1="41113" x2="74414" y2="46777"/>
                          <a14:foregroundMark x1="70508" y1="38770" x2="70801" y2="44531"/>
                          <a14:foregroundMark x1="67383" y1="38770" x2="69629" y2="48242"/>
                          <a14:foregroundMark x1="65332" y1="42480" x2="66797" y2="48730"/>
                          <a14:foregroundMark x1="38867" y1="43066" x2="38867" y2="46777"/>
                          <a14:foregroundMark x1="34668" y1="40820" x2="36914" y2="464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3984" y="-290023"/>
              <a:ext cx="1838909" cy="1838909"/>
            </a:xfrm>
            <a:prstGeom prst="rect">
              <a:avLst/>
            </a:prstGeom>
          </p:spPr>
        </p:pic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F8DB81D8-7ED1-030A-4E72-D610CA16949C}"/>
              </a:ext>
            </a:extLst>
          </p:cNvPr>
          <p:cNvSpPr txBox="1"/>
          <p:nvPr/>
        </p:nvSpPr>
        <p:spPr>
          <a:xfrm>
            <a:off x="854830" y="2952966"/>
            <a:ext cx="9771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64BD7657-9143-BB95-58E7-5E63B526F891}"/>
              </a:ext>
            </a:extLst>
          </p:cNvPr>
          <p:cNvSpPr txBox="1"/>
          <p:nvPr/>
        </p:nvSpPr>
        <p:spPr>
          <a:xfrm>
            <a:off x="2007804" y="2932094"/>
            <a:ext cx="7388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B771BAE1-4160-E36F-050F-7F04A86D8CEE}"/>
              </a:ext>
            </a:extLst>
          </p:cNvPr>
          <p:cNvSpPr txBox="1"/>
          <p:nvPr/>
        </p:nvSpPr>
        <p:spPr>
          <a:xfrm>
            <a:off x="3076391" y="2946113"/>
            <a:ext cx="7376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D36FF146-47EE-7DD7-90EE-097EB8010027}"/>
              </a:ext>
            </a:extLst>
          </p:cNvPr>
          <p:cNvSpPr txBox="1"/>
          <p:nvPr/>
        </p:nvSpPr>
        <p:spPr>
          <a:xfrm>
            <a:off x="4117378" y="2919455"/>
            <a:ext cx="13279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509E8684-20E6-699E-A25C-A34002527BE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9991" y="1212838"/>
            <a:ext cx="2794996" cy="2794996"/>
          </a:xfrm>
          <a:prstGeom prst="rect">
            <a:avLst/>
          </a:prstGeom>
        </p:spPr>
      </p:pic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8C7AC639-5420-3ABF-7961-EA6D292EB9D9}"/>
              </a:ext>
            </a:extLst>
          </p:cNvPr>
          <p:cNvGrpSpPr/>
          <p:nvPr/>
        </p:nvGrpSpPr>
        <p:grpSpPr>
          <a:xfrm>
            <a:off x="347246" y="1361611"/>
            <a:ext cx="4974767" cy="1344305"/>
            <a:chOff x="1148096" y="-70282"/>
            <a:chExt cx="4974767" cy="1344305"/>
          </a:xfrm>
        </p:grpSpPr>
        <p:pic>
          <p:nvPicPr>
            <p:cNvPr id="149" name="Рисунок 148">
              <a:extLst>
                <a:ext uri="{FF2B5EF4-FFF2-40B4-BE49-F238E27FC236}">
                  <a16:creationId xmlns:a16="http://schemas.microsoft.com/office/drawing/2014/main" id="{34C95A14-068F-2AC5-1EB6-2475B5928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48096" y="-9071"/>
              <a:ext cx="4974767" cy="1225402"/>
            </a:xfrm>
            <a:prstGeom prst="rect">
              <a:avLst/>
            </a:prstGeom>
          </p:spPr>
        </p:pic>
        <p:pic>
          <p:nvPicPr>
            <p:cNvPr id="150" name="Рисунок 149">
              <a:extLst>
                <a:ext uri="{FF2B5EF4-FFF2-40B4-BE49-F238E27FC236}">
                  <a16:creationId xmlns:a16="http://schemas.microsoft.com/office/drawing/2014/main" id="{4323ACD9-6026-17DA-4F70-56643BB0C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3069117" y="99218"/>
              <a:ext cx="975445" cy="969348"/>
            </a:xfrm>
            <a:prstGeom prst="rect">
              <a:avLst/>
            </a:prstGeom>
          </p:spPr>
        </p:pic>
        <p:pic>
          <p:nvPicPr>
            <p:cNvPr id="151" name="Рисунок 150">
              <a:extLst>
                <a:ext uri="{FF2B5EF4-FFF2-40B4-BE49-F238E27FC236}">
                  <a16:creationId xmlns:a16="http://schemas.microsoft.com/office/drawing/2014/main" id="{E8F07AC3-3295-1062-1043-2C8DA4E00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3980973" y="245611"/>
              <a:ext cx="1217754" cy="669261"/>
            </a:xfrm>
            <a:prstGeom prst="rect">
              <a:avLst/>
            </a:prstGeom>
          </p:spPr>
        </p:pic>
        <p:pic>
          <p:nvPicPr>
            <p:cNvPr id="152" name="Рисунок 151">
              <a:extLst>
                <a:ext uri="{FF2B5EF4-FFF2-40B4-BE49-F238E27FC236}">
                  <a16:creationId xmlns:a16="http://schemas.microsoft.com/office/drawing/2014/main" id="{79786C7C-02DB-DD09-7E25-C30746776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2712" y="-70282"/>
              <a:ext cx="1344305" cy="1344305"/>
            </a:xfrm>
            <a:prstGeom prst="rect">
              <a:avLst/>
            </a:prstGeom>
          </p:spPr>
        </p:pic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1A6C534A-9907-F46D-85C7-6FB91BB6C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0434" y="100216"/>
              <a:ext cx="1075309" cy="1075309"/>
            </a:xfrm>
            <a:prstGeom prst="rect">
              <a:avLst/>
            </a:prstGeom>
          </p:spPr>
        </p:pic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F7F258F5-C0FF-2EBB-C8F0-B276882A5340}"/>
              </a:ext>
            </a:extLst>
          </p:cNvPr>
          <p:cNvSpPr txBox="1"/>
          <p:nvPr/>
        </p:nvSpPr>
        <p:spPr>
          <a:xfrm>
            <a:off x="4319833" y="2919455"/>
            <a:ext cx="8448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EFF1FA17-7E0D-2697-1877-BFEC3C3D6E27}"/>
              </a:ext>
            </a:extLst>
          </p:cNvPr>
          <p:cNvSpPr txBox="1"/>
          <p:nvPr/>
        </p:nvSpPr>
        <p:spPr>
          <a:xfrm>
            <a:off x="577183" y="2912685"/>
            <a:ext cx="918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EDBA0777-4723-9828-4D90-C6F3C634D5C5}"/>
              </a:ext>
            </a:extLst>
          </p:cNvPr>
          <p:cNvSpPr txBox="1"/>
          <p:nvPr/>
        </p:nvSpPr>
        <p:spPr>
          <a:xfrm>
            <a:off x="1801334" y="2911286"/>
            <a:ext cx="8448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65F8CA28-B6A4-5396-2631-1F4B9D55A4D2}"/>
              </a:ext>
            </a:extLst>
          </p:cNvPr>
          <p:cNvSpPr txBox="1"/>
          <p:nvPr/>
        </p:nvSpPr>
        <p:spPr>
          <a:xfrm>
            <a:off x="2507390" y="2925917"/>
            <a:ext cx="7474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32F2238E-B86D-DC0B-1D97-E09492CB6C47}"/>
              </a:ext>
            </a:extLst>
          </p:cNvPr>
          <p:cNvSpPr txBox="1"/>
          <p:nvPr/>
        </p:nvSpPr>
        <p:spPr>
          <a:xfrm>
            <a:off x="3458633" y="2925231"/>
            <a:ext cx="8890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1A38C3C9-F24E-109F-CB5F-58154518901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992" y="1188675"/>
            <a:ext cx="2928556" cy="2928556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B06A455B-7CEE-441B-2BF5-65F4512B8C3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593" y="1137551"/>
            <a:ext cx="2820673" cy="29689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4C49F0-F429-9D4E-5378-AFD1B15303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672" y="1578566"/>
            <a:ext cx="910396" cy="91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7" grpId="0"/>
      <p:bldP spid="17" grpId="1"/>
      <p:bldP spid="20" grpId="0"/>
      <p:bldP spid="20" grpId="1"/>
      <p:bldP spid="23" grpId="0"/>
      <p:bldP spid="23" grpId="1"/>
      <p:bldP spid="26" grpId="0"/>
      <p:bldP spid="26" grpId="1"/>
      <p:bldP spid="38" grpId="0"/>
      <p:bldP spid="38" grpId="1"/>
      <p:bldP spid="40" grpId="0"/>
      <p:bldP spid="40" grpId="1"/>
      <p:bldP spid="42" grpId="0"/>
      <p:bldP spid="42" grpId="1"/>
      <p:bldP spid="44" grpId="0"/>
      <p:bldP spid="44" grpId="1"/>
      <p:bldP spid="46" grpId="0"/>
      <p:bldP spid="46" grpId="1"/>
      <p:bldP spid="47" grpId="0" animBg="1"/>
      <p:bldP spid="62" grpId="0"/>
      <p:bldP spid="62" grpId="1"/>
      <p:bldP spid="64" grpId="0"/>
      <p:bldP spid="64" grpId="1"/>
      <p:bldP spid="66" grpId="0"/>
      <p:bldP spid="66" grpId="1"/>
      <p:bldP spid="70" grpId="0"/>
      <p:bldP spid="70" grpId="1"/>
      <p:bldP spid="72" grpId="0"/>
      <p:bldP spid="72" grpId="1"/>
      <p:bldP spid="86" grpId="0"/>
      <p:bldP spid="86" grpId="1"/>
      <p:bldP spid="88" grpId="0"/>
      <p:bldP spid="88" grpId="1"/>
      <p:bldP spid="90" grpId="0"/>
      <p:bldP spid="90" grpId="1"/>
      <p:bldP spid="92" grpId="0"/>
      <p:bldP spid="92" grpId="1"/>
      <p:bldP spid="94" grpId="0"/>
      <p:bldP spid="94" grpId="1"/>
      <p:bldP spid="107" grpId="0"/>
      <p:bldP spid="107" grpId="1"/>
      <p:bldP spid="109" grpId="0"/>
      <p:bldP spid="109" grpId="1"/>
      <p:bldP spid="111" grpId="0"/>
      <p:bldP spid="111" grpId="1"/>
      <p:bldP spid="124" grpId="0"/>
      <p:bldP spid="124" grpId="1"/>
      <p:bldP spid="126" grpId="0"/>
      <p:bldP spid="126" grpId="1"/>
      <p:bldP spid="128" grpId="0"/>
      <p:bldP spid="128" grpId="1"/>
      <p:bldP spid="140" grpId="0"/>
      <p:bldP spid="140" grpId="1"/>
      <p:bldP spid="142" grpId="0"/>
      <p:bldP spid="142" grpId="1"/>
      <p:bldP spid="144" grpId="0"/>
      <p:bldP spid="144" grpId="1"/>
      <p:bldP spid="146" grpId="0"/>
      <p:bldP spid="146" grpId="1"/>
      <p:bldP spid="159" grpId="0"/>
      <p:bldP spid="159" grpId="1"/>
      <p:bldP spid="161" grpId="0"/>
      <p:bldP spid="161" grpId="1"/>
      <p:bldP spid="163" grpId="0"/>
      <p:bldP spid="163" grpId="1"/>
      <p:bldP spid="165" grpId="0"/>
      <p:bldP spid="165" grpId="1"/>
      <p:bldP spid="167" grpId="0"/>
      <p:bldP spid="167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EAFB3DD-2D24-4A43-B6B4-4AD6ED69C49C}"/>
</file>

<file path=customXml/itemProps2.xml><?xml version="1.0" encoding="utf-8"?>
<ds:datastoreItem xmlns:ds="http://schemas.openxmlformats.org/officeDocument/2006/customXml" ds:itemID="{F74D11DE-F937-49FA-92BC-B0327F0BBAF0}"/>
</file>

<file path=customXml/itemProps3.xml><?xml version="1.0" encoding="utf-8"?>
<ds:datastoreItem xmlns:ds="http://schemas.openxmlformats.org/officeDocument/2006/customXml" ds:itemID="{683B1BE5-35F1-45CF-B9C2-ED03170B5D8F}"/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35</Words>
  <Application>Microsoft Office PowerPoint</Application>
  <PresentationFormat>Широкоэкранный</PresentationFormat>
  <Paragraphs>35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11</cp:revision>
  <dcterms:created xsi:type="dcterms:W3CDTF">2025-11-29T20:03:28Z</dcterms:created>
  <dcterms:modified xsi:type="dcterms:W3CDTF">2025-12-01T10:48:55Z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