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4E18-95DB-0898-F414-FAD38C36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B7A53-572C-EB3B-4556-9513A80BF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5A9CC-77D4-F783-1D82-E9BF0573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D116C-121D-CF73-C2B3-AFF9CA05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F0F62-0644-76E2-AA35-74825C84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E4C56-08A4-2A15-9145-BA50347F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DA311-7152-6303-8BAD-FF6F34CA0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F6F22-D640-EBB1-102D-6E41B60F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0D8AD-41D7-3DF2-847A-67C5909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1EA4-8982-15F9-8A02-A9A56F4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21149-46EF-8AE0-F8D1-56883D50F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B659F-4127-EEB4-4937-24654F6DB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99E0-8AA1-BBC0-6E42-AB2274AC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6B25F-5744-A799-BF8C-F4652FB8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56D40-1A45-67D6-8FDE-0EAA738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91D9-BCE8-2D86-F36E-FFE739B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F166-54EC-93F0-60EF-B36EF651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A9731-BCF3-4047-95C7-79D5B094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8F480-19EA-45F9-E557-A52472E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8C8A2-6DD6-68D2-ABB3-A5EC851B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32A9-6BD4-EE33-4E54-AC223238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3D058-3CA4-4B39-A6B9-1F9E1105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54D71-36DF-E538-2DA6-8EF4A406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960B-3BA4-45B8-A3D7-9762866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6E84F-1CE9-972F-3367-61005925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844E-E674-CA09-1A08-B16636B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D2EE7-DC78-AE51-2770-AE61071F5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D7A50E-FEC1-A5B3-1221-FF9CBFF8A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A3B1C-2574-DFB8-3621-840081B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225C1E-5B33-8871-824C-35B4FA2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20214-F8A5-A510-B106-5D0E3D60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5817-5E3A-8931-A703-815028D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E7213-097F-61A2-235C-18EF258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8DA04-1BDA-00B8-FD58-70D5A3F29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603A9C-AAA2-8C32-CBF2-64CE750F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8DCD-B574-C0EE-A7AF-6ED10F407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3BE1F4-2635-928E-AC9F-66A3D494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2C4EB-4588-9332-65FF-52BFD0B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F15C2-9B06-87B8-4BEA-FA2ADC0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F522-8BB8-3AA6-065A-7E4F22D3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2CFFB-7069-9EDA-49A6-9F2832F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11408-8CBE-E71B-A974-2A56406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0AA650-4558-5B6A-1632-CC3A87CB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9207B9-9EE2-B73A-6D49-648C0364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C129AA-E993-231E-3407-1FC865AA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0EDA-8DBD-9EA0-23B8-60D6095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4854D-30DE-3609-130B-1CCAFF65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518C4-AC31-D5E6-C048-ED80FDA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FEA6-0228-7C3B-0C56-86E4D2F8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C350B-C438-217C-7D43-4070C9B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AAB0F-1121-D4E3-D006-11E586F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86878-0E24-C162-722A-F43E3612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7BD0-961C-30FE-4ACC-46DB494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8D2E6D-0E90-BBAA-089F-1D314E868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B4D63-6146-FF6A-4B84-777CDF95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C2BA1-CDFB-87F7-0ABD-AE4CF80C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91E0-4029-4BC6-49C8-BB8FE88C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3B8D5-56DB-CA1D-DEA1-8B34955C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4D0AB-F33B-A163-930C-B924DDAB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24295-B19A-6BC2-C81F-3473EBB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2D641-0913-4E9D-C141-9D78FE6A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1C802-0833-7D79-CEF9-2987737A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6C21C-5505-7F9B-879E-E06840D2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21F47-594F-88CB-1370-E126356FB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449A6C-F668-95FF-9A1F-C56495FA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8EDFA-37BA-ED34-3860-6D0B655F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152238-F2F6-4851-A787-5111FACB0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4348EF-86C3-BB43-4B4B-D96BBB29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1B901C-4E38-5AF2-519A-A751AEC7E25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9630-7E14-5056-7D15-C126E4186E1F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50C2D-5517-366B-2AE9-FB5424217452}"/>
              </a:ext>
            </a:extLst>
          </p:cNvPr>
          <p:cNvSpPr txBox="1"/>
          <p:nvPr/>
        </p:nvSpPr>
        <p:spPr>
          <a:xfrm>
            <a:off x="2518620" y="2963088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900209-8CF3-EB59-0C63-00FED713106A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1000A47-540F-3155-EF5F-DFADDADAF876}"/>
              </a:ext>
            </a:extLst>
          </p:cNvPr>
          <p:cNvGrpSpPr/>
          <p:nvPr/>
        </p:nvGrpSpPr>
        <p:grpSpPr>
          <a:xfrm>
            <a:off x="354795" y="1416346"/>
            <a:ext cx="4978399" cy="1265283"/>
            <a:chOff x="338668" y="1300404"/>
            <a:chExt cx="4978399" cy="126528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98CB45CE-5E1A-4C92-76A4-2931F48D0238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5ABF7FA-2EAD-B05D-38D6-1CB153ED6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371" y="1408059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9A9FF26-F24C-3E1E-7B77-36FC483A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3653" y="1425197"/>
              <a:ext cx="998840" cy="99884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B8B9A8C-D34F-6C5B-8F0C-863BB38F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33" y="1340285"/>
              <a:ext cx="1225402" cy="12254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FC707CD-69B6-044D-BCE6-E29CBE8E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472F67C-AD37-367F-3B92-CC47299E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641DD7-06AA-573B-5822-E75D5A685423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E0FD0EB-3543-9EDD-62FC-E93C7EE52416}"/>
              </a:ext>
            </a:extLst>
          </p:cNvPr>
          <p:cNvGrpSpPr/>
          <p:nvPr/>
        </p:nvGrpSpPr>
        <p:grpSpPr>
          <a:xfrm>
            <a:off x="354897" y="1450274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BDFE8C2-239A-7887-5044-CDFBC8784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2024C69-3FA9-9313-A4EF-020C469D6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6993" y="88160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FE6D09-7AA7-853F-8130-8127261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76753" y="92239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8134585-A1EA-76B4-97E5-EC6A29F04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6202"/>
            <a:stretch>
              <a:fillRect/>
            </a:stretch>
          </p:blipFill>
          <p:spPr>
            <a:xfrm>
              <a:off x="991314" y="-53558"/>
              <a:ext cx="1179418" cy="110620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A299C7C-9AEB-6CEC-3E62-CEC856DEC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9430" y="-877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EB59097-871B-1189-667A-73BA01F67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9020" y="89358"/>
              <a:ext cx="923330" cy="92333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C4EBE4B-5436-1DE5-CDA3-3ED0425E5C14}"/>
              </a:ext>
            </a:extLst>
          </p:cNvPr>
          <p:cNvSpPr txBox="1"/>
          <p:nvPr/>
        </p:nvSpPr>
        <p:spPr>
          <a:xfrm>
            <a:off x="524574" y="2836851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1F94B1-513B-90C5-0CF9-9FE2409B3877}"/>
              </a:ext>
            </a:extLst>
          </p:cNvPr>
          <p:cNvSpPr txBox="1"/>
          <p:nvPr/>
        </p:nvSpPr>
        <p:spPr>
          <a:xfrm>
            <a:off x="1542337" y="2876332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5E3470-FBED-7D00-8BD7-C6639A91BDE8}"/>
              </a:ext>
            </a:extLst>
          </p:cNvPr>
          <p:cNvSpPr txBox="1"/>
          <p:nvPr/>
        </p:nvSpPr>
        <p:spPr>
          <a:xfrm>
            <a:off x="2490462" y="2881029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637925-4DCE-195A-08EC-8F2FCB150E61}"/>
              </a:ext>
            </a:extLst>
          </p:cNvPr>
          <p:cNvSpPr txBox="1"/>
          <p:nvPr/>
        </p:nvSpPr>
        <p:spPr>
          <a:xfrm>
            <a:off x="3581840" y="2880156"/>
            <a:ext cx="1056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BA550-9E04-DBDE-6345-22CAE0775F45}"/>
              </a:ext>
            </a:extLst>
          </p:cNvPr>
          <p:cNvSpPr txBox="1"/>
          <p:nvPr/>
        </p:nvSpPr>
        <p:spPr>
          <a:xfrm>
            <a:off x="4415947" y="2880156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910BEE01-E45E-5B2A-828F-29A8AE60690E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7C14408-62C9-1FFA-4508-97002698BA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DD995D6-172A-E872-A091-8A85D82A4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804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AB2D284-1E63-7F33-C7E7-23307BB80F8A}"/>
              </a:ext>
            </a:extLst>
          </p:cNvPr>
          <p:cNvGrpSpPr/>
          <p:nvPr/>
        </p:nvGrpSpPr>
        <p:grpSpPr>
          <a:xfrm>
            <a:off x="324783" y="1359282"/>
            <a:ext cx="5099046" cy="1392314"/>
            <a:chOff x="1275754" y="-129907"/>
            <a:chExt cx="5099046" cy="13923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9AF536A-7866-AFB6-402E-A78778D0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203CC18-96AE-7487-8F92-3690F04E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27486" y="55204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87B9CA5-645A-660E-6B56-DA71C378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6800" y="70577"/>
              <a:ext cx="973746" cy="97374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31B5FB9-5207-2A7F-1E4E-248D13D26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5754" y="-5431"/>
              <a:ext cx="1154359" cy="115435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1385889-7BA3-81FC-A78A-8AAF5E1F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564" y="-809"/>
              <a:ext cx="1158340" cy="115834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2906419-DEE4-616C-4739-ABBF9B39C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86" y="-129907"/>
              <a:ext cx="1392314" cy="1392314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958B681-C5A6-7907-3430-5E7B57F0A82B}"/>
              </a:ext>
            </a:extLst>
          </p:cNvPr>
          <p:cNvSpPr txBox="1"/>
          <p:nvPr/>
        </p:nvSpPr>
        <p:spPr>
          <a:xfrm>
            <a:off x="512797" y="2935353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F3C2A3-C222-465C-C8B8-5F9956780E74}"/>
              </a:ext>
            </a:extLst>
          </p:cNvPr>
          <p:cNvSpPr txBox="1"/>
          <p:nvPr/>
        </p:nvSpPr>
        <p:spPr>
          <a:xfrm>
            <a:off x="1563435" y="293535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A21905-2F54-A83A-2465-6D506FC73A3B}"/>
              </a:ext>
            </a:extLst>
          </p:cNvPr>
          <p:cNvSpPr txBox="1"/>
          <p:nvPr/>
        </p:nvSpPr>
        <p:spPr>
          <a:xfrm>
            <a:off x="2496666" y="293535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DFF79D-CDEB-9E2E-FF89-9A98082DF260}"/>
              </a:ext>
            </a:extLst>
          </p:cNvPr>
          <p:cNvSpPr txBox="1"/>
          <p:nvPr/>
        </p:nvSpPr>
        <p:spPr>
          <a:xfrm>
            <a:off x="3545617" y="2922549"/>
            <a:ext cx="785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2E7299-EC7E-8824-9A63-A8E1AD9C8C96}"/>
              </a:ext>
            </a:extLst>
          </p:cNvPr>
          <p:cNvSpPr txBox="1"/>
          <p:nvPr/>
        </p:nvSpPr>
        <p:spPr>
          <a:xfrm>
            <a:off x="4547163" y="2935353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E621621-C3A0-25F6-13B2-EBF3EA9F31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r="6397"/>
          <a:stretch>
            <a:fillRect/>
          </a:stretch>
        </p:blipFill>
        <p:spPr>
          <a:xfrm>
            <a:off x="5895988" y="1247942"/>
            <a:ext cx="2656906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4A1F497-AACC-FFDE-0FBD-1D51912793BC}"/>
              </a:ext>
            </a:extLst>
          </p:cNvPr>
          <p:cNvGrpSpPr/>
          <p:nvPr/>
        </p:nvGrpSpPr>
        <p:grpSpPr>
          <a:xfrm>
            <a:off x="359166" y="1390061"/>
            <a:ext cx="4974767" cy="1225402"/>
            <a:chOff x="1583466" y="-122313"/>
            <a:chExt cx="4974767" cy="1225402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0C008E1D-D16A-A9BB-2DA6-DB11EE30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9F2B765-7976-1E4E-C873-583E314E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658434" y="-42448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BBEC522-D50E-D33E-96C7-10810437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7423" y="16504"/>
              <a:ext cx="923330" cy="92333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2384B664-1221-0F4A-4B66-11303C6C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6933" y="-107468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01E3F177-5334-778E-3BD2-932FC502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5727" y="-27362"/>
              <a:ext cx="782495" cy="954262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5600907-4081-A232-8821-86894F89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105990">
              <a:off x="4551750" y="-121594"/>
              <a:ext cx="1186593" cy="1186593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612AFA5-807D-7CE9-A23F-0D39DA803B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589" y="1047726"/>
            <a:ext cx="2958211" cy="29582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3B6DAA8-8878-EB06-3447-51874021471E}"/>
              </a:ext>
            </a:extLst>
          </p:cNvPr>
          <p:cNvSpPr txBox="1"/>
          <p:nvPr/>
        </p:nvSpPr>
        <p:spPr>
          <a:xfrm>
            <a:off x="570190" y="3025949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33849CB-D875-33A9-1C85-85E7D0C193F4}"/>
              </a:ext>
            </a:extLst>
          </p:cNvPr>
          <p:cNvSpPr txBox="1"/>
          <p:nvPr/>
        </p:nvSpPr>
        <p:spPr>
          <a:xfrm>
            <a:off x="1560973" y="3035137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D8D14-E3D8-C703-3A02-34A7D2EED29C}"/>
              </a:ext>
            </a:extLst>
          </p:cNvPr>
          <p:cNvSpPr txBox="1"/>
          <p:nvPr/>
        </p:nvSpPr>
        <p:spPr>
          <a:xfrm>
            <a:off x="2434134" y="3017225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A82446-91EE-8268-775F-18BB130BC8B8}"/>
              </a:ext>
            </a:extLst>
          </p:cNvPr>
          <p:cNvSpPr txBox="1"/>
          <p:nvPr/>
        </p:nvSpPr>
        <p:spPr>
          <a:xfrm>
            <a:off x="3537500" y="3035137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063C8-773E-0BA4-7968-7B5773F560B9}"/>
              </a:ext>
            </a:extLst>
          </p:cNvPr>
          <p:cNvSpPr txBox="1"/>
          <p:nvPr/>
        </p:nvSpPr>
        <p:spPr>
          <a:xfrm>
            <a:off x="4330997" y="3014148"/>
            <a:ext cx="842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46583E3-96F2-9E85-EDF5-C19553018B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772" y="947109"/>
            <a:ext cx="3216149" cy="3436013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811122E-7654-31E9-902B-59FB400A6501}"/>
              </a:ext>
            </a:extLst>
          </p:cNvPr>
          <p:cNvGrpSpPr/>
          <p:nvPr/>
        </p:nvGrpSpPr>
        <p:grpSpPr>
          <a:xfrm>
            <a:off x="347246" y="1421047"/>
            <a:ext cx="4974767" cy="1225402"/>
            <a:chOff x="1341765" y="-28658"/>
            <a:chExt cx="4974767" cy="1225402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AFE2BF0-B657-CFCD-7C86-B4B073D8A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0F9B0DAB-0578-BC97-2D6F-9EA5B51B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04575" y="135163"/>
              <a:ext cx="975445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E4725DE-01A2-C1C1-70AE-62B0A3AD5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6788" y="70696"/>
              <a:ext cx="1091279" cy="1091279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EDA9D613-4DAD-8139-CCDD-6D786589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6757" y="103264"/>
              <a:ext cx="917042" cy="917042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9AB026B3-9EE2-94B1-6FCD-D20BABDE8561}"/>
              </a:ext>
            </a:extLst>
          </p:cNvPr>
          <p:cNvSpPr txBox="1"/>
          <p:nvPr/>
        </p:nvSpPr>
        <p:spPr>
          <a:xfrm>
            <a:off x="1077342" y="2955529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4559A06-D904-2943-5B2F-37DC551A83F4}"/>
              </a:ext>
            </a:extLst>
          </p:cNvPr>
          <p:cNvSpPr txBox="1"/>
          <p:nvPr/>
        </p:nvSpPr>
        <p:spPr>
          <a:xfrm>
            <a:off x="2508398" y="3010614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993F5DF-C7FF-AFF8-8ED8-578B244F605B}"/>
              </a:ext>
            </a:extLst>
          </p:cNvPr>
          <p:cNvSpPr txBox="1"/>
          <p:nvPr/>
        </p:nvSpPr>
        <p:spPr>
          <a:xfrm>
            <a:off x="3710056" y="3035137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DFBA5C4-DE87-6551-2B37-6212C8614FC0}"/>
              </a:ext>
            </a:extLst>
          </p:cNvPr>
          <p:cNvGrpSpPr/>
          <p:nvPr/>
        </p:nvGrpSpPr>
        <p:grpSpPr>
          <a:xfrm>
            <a:off x="387304" y="1463997"/>
            <a:ext cx="4974767" cy="1225402"/>
            <a:chOff x="1717384" y="-38127"/>
            <a:chExt cx="4974767" cy="122540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17DFF74-0D63-5991-7DA9-36E0B90CD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49BFC5B0-2245-EF78-F905-C3B44DF5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244119" y="143816"/>
              <a:ext cx="975445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65F3FCC0-8383-2134-2DE5-D34FC011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8368" y="-1469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B6425123-23CE-249E-3465-050A46C5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3685" y="-36944"/>
              <a:ext cx="1202806" cy="1202806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4F9B4-FED4-4632-522D-9C35719F3EC3}"/>
              </a:ext>
            </a:extLst>
          </p:cNvPr>
          <p:cNvSpPr txBox="1"/>
          <p:nvPr/>
        </p:nvSpPr>
        <p:spPr>
          <a:xfrm>
            <a:off x="1095850" y="2891485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8269732-1839-7BD1-5862-041CF8834ED0}"/>
              </a:ext>
            </a:extLst>
          </p:cNvPr>
          <p:cNvSpPr txBox="1"/>
          <p:nvPr/>
        </p:nvSpPr>
        <p:spPr>
          <a:xfrm>
            <a:off x="2577487" y="2891485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B68763F-2B17-CFF4-02E8-4D327149F170}"/>
              </a:ext>
            </a:extLst>
          </p:cNvPr>
          <p:cNvSpPr txBox="1"/>
          <p:nvPr/>
        </p:nvSpPr>
        <p:spPr>
          <a:xfrm>
            <a:off x="3832891" y="2896848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2713E828-D147-B243-4784-C61060878A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207" y="1138812"/>
            <a:ext cx="2820673" cy="2820673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93493B6-5527-0007-34E7-DBAC0D38EB9A}"/>
              </a:ext>
            </a:extLst>
          </p:cNvPr>
          <p:cNvGrpSpPr/>
          <p:nvPr/>
        </p:nvGrpSpPr>
        <p:grpSpPr>
          <a:xfrm>
            <a:off x="380836" y="1131355"/>
            <a:ext cx="5116843" cy="1838909"/>
            <a:chOff x="1566050" y="-290023"/>
            <a:chExt cx="5116843" cy="1838909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F30AF3D6-E676-B6A9-E422-87884611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C16278E9-956C-49CC-13BA-4A52F360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806841" y="136732"/>
              <a:ext cx="975445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DE5B55D1-686E-601B-48AD-DAA16E62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8045" y="31120"/>
              <a:ext cx="1111047" cy="1111047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49382D23-4ECC-1F7A-3980-59A038A6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581546">
              <a:off x="3933052" y="13805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67DE6256-05D9-F43A-692C-749CC9E7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>
                          <a14:foregroundMark x1="26660" y1="31152" x2="64258" y2="45410"/>
                          <a14:foregroundMark x1="64258" y1="45410" x2="61621" y2="32520"/>
                          <a14:foregroundMark x1="20410" y1="34277" x2="58301" y2="44531"/>
                          <a14:foregroundMark x1="58301" y1="44531" x2="61914" y2="33691"/>
                          <a14:foregroundMark x1="21777" y1="34570" x2="24902" y2="46484"/>
                          <a14:foregroundMark x1="23828" y1="34570" x2="31445" y2="51367"/>
                          <a14:foregroundMark x1="18652" y1="38574" x2="21289" y2="47949"/>
                          <a14:foregroundMark x1="32324" y1="38574" x2="36328" y2="48730"/>
                          <a14:foregroundMark x1="20996" y1="38770" x2="24414" y2="49023"/>
                          <a14:foregroundMark x1="16406" y1="37988" x2="16699" y2="43066"/>
                          <a14:foregroundMark x1="55957" y1="33105" x2="75293" y2="32813"/>
                          <a14:foregroundMark x1="81543" y1="37109" x2="83887" y2="43359"/>
                          <a14:foregroundMark x1="78418" y1="39063" x2="78418" y2="41895"/>
                          <a14:foregroundMark x1="78711" y1="35645" x2="75879" y2="45898"/>
                          <a14:foregroundMark x1="73340" y1="41113" x2="74414" y2="46777"/>
                          <a14:foregroundMark x1="70508" y1="38770" x2="70801" y2="44531"/>
                          <a14:foregroundMark x1="67383" y1="38770" x2="69629" y2="48242"/>
                          <a14:foregroundMark x1="65332" y1="42480" x2="66797" y2="48730"/>
                          <a14:foregroundMark x1="38867" y1="43066" x2="38867" y2="46777"/>
                          <a14:foregroundMark x1="34668" y1="40820" x2="36914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984" y="-290023"/>
              <a:ext cx="1838909" cy="1838909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F8DB81D8-7ED1-030A-4E72-D610CA16949C}"/>
              </a:ext>
            </a:extLst>
          </p:cNvPr>
          <p:cNvSpPr txBox="1"/>
          <p:nvPr/>
        </p:nvSpPr>
        <p:spPr>
          <a:xfrm>
            <a:off x="854830" y="2952966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4BD7657-9143-BB95-58E7-5E63B526F891}"/>
              </a:ext>
            </a:extLst>
          </p:cNvPr>
          <p:cNvSpPr txBox="1"/>
          <p:nvPr/>
        </p:nvSpPr>
        <p:spPr>
          <a:xfrm>
            <a:off x="2007804" y="2932094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771BAE1-4160-E36F-050F-7F04A86D8CEE}"/>
              </a:ext>
            </a:extLst>
          </p:cNvPr>
          <p:cNvSpPr txBox="1"/>
          <p:nvPr/>
        </p:nvSpPr>
        <p:spPr>
          <a:xfrm>
            <a:off x="3076391" y="2946113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36FF146-47EE-7DD7-90EE-097EB8010027}"/>
              </a:ext>
            </a:extLst>
          </p:cNvPr>
          <p:cNvSpPr txBox="1"/>
          <p:nvPr/>
        </p:nvSpPr>
        <p:spPr>
          <a:xfrm>
            <a:off x="4117378" y="2919455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509E8684-20E6-699E-A25C-A34002527B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991" y="1212838"/>
            <a:ext cx="2794996" cy="2794996"/>
          </a:xfrm>
          <a:prstGeom prst="rect">
            <a:avLst/>
          </a:prstGeom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C7AC639-5420-3ABF-7961-EA6D292EB9D9}"/>
              </a:ext>
            </a:extLst>
          </p:cNvPr>
          <p:cNvGrpSpPr/>
          <p:nvPr/>
        </p:nvGrpSpPr>
        <p:grpSpPr>
          <a:xfrm>
            <a:off x="347246" y="1361611"/>
            <a:ext cx="4974767" cy="1344305"/>
            <a:chOff x="1148096" y="-70282"/>
            <a:chExt cx="4974767" cy="1344305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34C95A14-068F-2AC5-1EB6-2475B592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6" y="-9071"/>
              <a:ext cx="4974767" cy="1225402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4323ACD9-6026-17DA-4F70-56643BB0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069117" y="99218"/>
              <a:ext cx="975445" cy="969348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E8F07AC3-3295-1062-1043-2C8DA4E0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980973" y="245611"/>
              <a:ext cx="1217754" cy="669261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79786C7C-02DB-DD09-7E25-C3074677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2712" y="-70282"/>
              <a:ext cx="1344305" cy="1344305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1A6C534A-9907-F46D-85C7-6FB91BB6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434" y="100216"/>
              <a:ext cx="1075309" cy="1075309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F7F258F5-C0FF-2EBB-C8F0-B276882A5340}"/>
              </a:ext>
            </a:extLst>
          </p:cNvPr>
          <p:cNvSpPr txBox="1"/>
          <p:nvPr/>
        </p:nvSpPr>
        <p:spPr>
          <a:xfrm>
            <a:off x="4319791" y="2963088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FF1FA17-7E0D-2697-1877-BFEC3C3D6E27}"/>
              </a:ext>
            </a:extLst>
          </p:cNvPr>
          <p:cNvSpPr txBox="1"/>
          <p:nvPr/>
        </p:nvSpPr>
        <p:spPr>
          <a:xfrm>
            <a:off x="577183" y="2912685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DBA0777-4723-9828-4D90-C6F3C634D5C5}"/>
              </a:ext>
            </a:extLst>
          </p:cNvPr>
          <p:cNvSpPr txBox="1"/>
          <p:nvPr/>
        </p:nvSpPr>
        <p:spPr>
          <a:xfrm>
            <a:off x="1801334" y="2911286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5F8CA28-B6A4-5396-2631-1F4B9D55A4D2}"/>
              </a:ext>
            </a:extLst>
          </p:cNvPr>
          <p:cNvSpPr txBox="1"/>
          <p:nvPr/>
        </p:nvSpPr>
        <p:spPr>
          <a:xfrm>
            <a:off x="2507390" y="2925917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2F2238E-B86D-DC0B-1D97-E09492CB6C47}"/>
              </a:ext>
            </a:extLst>
          </p:cNvPr>
          <p:cNvSpPr txBox="1"/>
          <p:nvPr/>
        </p:nvSpPr>
        <p:spPr>
          <a:xfrm>
            <a:off x="3458633" y="2925231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1A38C3C9-F24E-109F-CB5F-58154518901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992" y="1188675"/>
            <a:ext cx="2928556" cy="29285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B06A455B-7CEE-441B-2BF5-65F4512B8C3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93" y="1137551"/>
            <a:ext cx="2820673" cy="2968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C49F0-F429-9D4E-5378-AFD1B1530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2" y="1578566"/>
            <a:ext cx="910396" cy="9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24" grpId="0"/>
      <p:bldP spid="124" grpId="1"/>
      <p:bldP spid="126" grpId="0"/>
      <p:bldP spid="126" grpId="1"/>
      <p:bldP spid="128" grpId="0"/>
      <p:bldP spid="128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566E82D-6395-4381-8ECE-429CD5477306}"/>
</file>

<file path=customXml/itemProps2.xml><?xml version="1.0" encoding="utf-8"?>
<ds:datastoreItem xmlns:ds="http://schemas.openxmlformats.org/officeDocument/2006/customXml" ds:itemID="{D6E20FE7-3824-403C-B457-B1F1DB8FC614}"/>
</file>

<file path=customXml/itemProps3.xml><?xml version="1.0" encoding="utf-8"?>
<ds:datastoreItem xmlns:ds="http://schemas.openxmlformats.org/officeDocument/2006/customXml" ds:itemID="{A016AB61-8B0D-4DA5-96A0-B9B305095F0F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35</Words>
  <Application>Microsoft Office PowerPoint</Application>
  <PresentationFormat>Широкоэкранный</PresentationFormat>
  <Paragraphs>35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2025-11-29T20:03:28Z</dcterms:created>
  <dcterms:modified xsi:type="dcterms:W3CDTF">2025-12-01T10:23:41Z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