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25"/>
  </p:normalViewPr>
  <p:slideViewPr>
    <p:cSldViewPr snapToGrid="0">
      <p:cViewPr varScale="1">
        <p:scale>
          <a:sx n="81" d="100"/>
          <a:sy n="81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microsoft.com/office/2007/relationships/hdphoto" Target="../media/hdphoto7.wdp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B9DB5A-EAC4-1D64-F2DD-9E01B896C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56" b="61244" l="38756" r="61867">
                        <a14:foregroundMark x1="40000" y1="53156" x2="39378" y2="51200"/>
                        <a14:foregroundMark x1="39022" y1="45067" x2="39022" y2="43289"/>
                        <a14:foregroundMark x1="40178" y1="41333" x2="45422" y2="40622"/>
                        <a14:foregroundMark x1="47733" y1="39378" x2="50667" y2="40000"/>
                        <a14:foregroundMark x1="60267" y1="43289" x2="61244" y2="49244"/>
                        <a14:foregroundMark x1="59733" y1="55111" x2="59733" y2="57422"/>
                        <a14:foregroundMark x1="61600" y1="55111" x2="61600" y2="55111"/>
                        <a14:foregroundMark x1="60711" y1="57422" x2="60711" y2="59911"/>
                        <a14:foregroundMark x1="58933" y1="60444" x2="41778" y2="61244"/>
                        <a14:foregroundMark x1="54667" y1="39822" x2="58133" y2="40356"/>
                        <a14:backgroundMark x1="61600" y1="40000" x2="60267" y2="38844"/>
                        <a14:backgroundMark x1="62044" y1="40356" x2="59911" y2="38222"/>
                        <a14:backgroundMark x1="59822" y1="38400" x2="60800" y2="39467"/>
                        <a14:backgroundMark x1="61244" y1="39111" x2="62933" y2="42400"/>
                        <a14:backgroundMark x1="61689" y1="41511" x2="61867" y2="42578"/>
                        <a14:backgroundMark x1="58044" y1="38222" x2="59022" y2="38489"/>
                      </a14:backgroundRemoval>
                    </a14:imgEffect>
                  </a14:imgLayer>
                </a14:imgProps>
              </a:ext>
            </a:extLst>
          </a:blip>
          <a:srcRect l="36328" t="37488" r="35267" b="36039"/>
          <a:stretch/>
        </p:blipFill>
        <p:spPr>
          <a:xfrm>
            <a:off x="2660538" y="725433"/>
            <a:ext cx="1544888" cy="1439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62539" y="67156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44296" y="888040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3" y="854028"/>
              <a:ext cx="1198790" cy="67838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482519" y="2610852"/>
              <a:ext cx="1235262" cy="1311707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312255" y="2525730"/>
              <a:ext cx="1423426" cy="1319912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47467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286173" y="2415660"/>
              <a:ext cx="1289337" cy="12094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355382" y="2536484"/>
              <a:ext cx="1293676" cy="1354829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650488" y="4629508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>
              <a:off x="2504718" y="4748318"/>
              <a:ext cx="1267352" cy="1341787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 rot="1459204">
              <a:off x="6355248" y="4773547"/>
              <a:ext cx="1249469" cy="120289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357511" y="2602647"/>
              <a:ext cx="1208581" cy="1242995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>
              <a:off x="4477583" y="4845806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6340" y1="90158" x2="89364" y2="69118"/>
                          <a14:foregroundMark x1="87383" y1="71267" x2="94473" y2="83484"/>
                          <a14:foregroundMark x1="3441" y1="71267" x2="4484" y2="58032"/>
                          <a14:backgroundMark x1="45847" y1="95527" x2="34345" y2="9520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39633" y="4770312"/>
              <a:ext cx="1166465" cy="11664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254407" y="4704102"/>
              <a:ext cx="1404862" cy="1246131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84678" y="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84413" y="1632061"/>
            <a:ext cx="3768885" cy="381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D4AAFC-285C-FC68-6DDA-D80CEBDEF5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94" b="93025" l="59424" r="93896">
                        <a14:foregroundMark x1="59424" y1="63605" x2="62061" y2="84807"/>
                        <a14:foregroundMark x1="62646" y1="87983" x2="63965" y2="90539"/>
                        <a14:foregroundMark x1="65283" y1="93025" x2="65283" y2="93025"/>
                        <a14:foregroundMark x1="65918" y1="56423" x2="65918" y2="56423"/>
                        <a14:foregroundMark x1="69971" y1="56008" x2="69971" y2="56008"/>
                        <a14:foregroundMark x1="65625" y1="55594" x2="65625" y2="55594"/>
                        <a14:foregroundMark x1="83057" y1="56423" x2="86377" y2="89019"/>
                        <a14:foregroundMark x1="93799" y1="75345" x2="93896" y2="77348"/>
                      </a14:backgroundRemoval>
                    </a14:imgEffect>
                  </a14:imgLayer>
                </a14:imgProps>
              </a:ext>
            </a:extLst>
          </a:blip>
          <a:srcRect l="56892" t="52617" r="4183" b="5725"/>
          <a:stretch/>
        </p:blipFill>
        <p:spPr>
          <a:xfrm>
            <a:off x="2839693" y="1022944"/>
            <a:ext cx="1079464" cy="810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AC6DC50-F6C5-457F-9B21-42BACF7BC5F6}"/>
</file>

<file path=customXml/itemProps2.xml><?xml version="1.0" encoding="utf-8"?>
<ds:datastoreItem xmlns:ds="http://schemas.openxmlformats.org/officeDocument/2006/customXml" ds:itemID="{65851238-5BA1-4AAB-A4FD-EB1EA53032DC}"/>
</file>

<file path=customXml/itemProps3.xml><?xml version="1.0" encoding="utf-8"?>
<ds:datastoreItem xmlns:ds="http://schemas.openxmlformats.org/officeDocument/2006/customXml" ds:itemID="{0F5F5090-9C43-4AB4-9BC5-DFB633C0B8EC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2025-11-18T19:27:13Z</dcterms:created>
  <dcterms:modified xsi:type="dcterms:W3CDTF">2025-12-01T09:50:03Z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