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1426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F3A5C-1C45-FB20-A9C8-60EDFA17E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21B381-B755-2DA2-AC4A-2380ECD07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6632F-581A-C1BC-B588-F001CBA6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F9BDA-9B50-3EA0-3B8B-A2F9B24A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DC33C-1049-F70F-2733-6B1048A6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0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951EF-7936-0DB5-4A0C-86CF50A4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7CB0C-98DC-BFE3-7A9E-176A762B1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DFEBC-74E2-FED1-D641-895F5D9C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75603-04FC-23C9-08FC-F00EFFE7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C332F-1E2C-C950-6B3E-9A8EA373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0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9B0768-2459-C366-360F-5D50BBA6D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B752EF-CCB2-1D61-39E6-D8906C26E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AC0B5-87ED-AEFA-1480-9463A36E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2B0E0-0191-C6A4-6F40-25CA5825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74943-1336-C8B7-2311-B40DEE76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BE10C-56C1-9B60-FF6F-27816648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0A0EB-902C-EBFC-A442-9D1C3D689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3F698-AD0F-06D6-0073-67DD558D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44686-D753-86E4-C6BF-BFF35951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637AF-AAD5-A306-3CBC-3B4F34AE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8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5858C-1335-7DD6-AC21-BF45BDDC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E35097-D5F3-C5B0-A5B3-5F8CC3A5E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1A62F-9CDB-CE5E-3E16-E633B068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40126-FB7B-B147-E4BB-A943AB4B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D1863-FD96-3778-C924-6072C9AE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9BDD3-39B1-3551-13CF-64F3432F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5A684-FEB3-528A-BFE6-A6B25AE59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23C98A-DC8B-5BCD-7E34-78DE963B4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5DFACE-0391-DA7D-ED47-D600F618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46CB8E-783C-0EE7-E9D7-833A0363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53679-3313-8B5E-7269-07D2C986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B205A-F129-3F92-FCDC-92835169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160FC-95E6-BD2C-1882-1BB1897FC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0D027-2DD1-712E-B361-584036C1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77A2E0-057B-966F-4823-7951CC943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18B408-8B98-E615-4D71-3F586AEC0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985DBC-41DD-8362-F7FD-53A9E49A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A6E8DE-6F5E-10CD-074C-6DDC32FB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8AA5FC-FD10-4721-CA62-9124188A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09DDE-C92A-F033-5151-03260D40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C086C-7F38-439D-9A96-08A81618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F96E03-5DD8-68FB-9393-EDEC7A9B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86B9EE-193C-2F6A-952B-5E137383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6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1D8BBA-2659-61F2-1583-11552A2B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C7808E-65F9-211A-935B-33D8F390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69B5D9-79BC-6AFE-C567-270BB4B8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08CE6-1E78-E56C-1CC8-175B6771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51D9D-AB8F-5FE0-622F-176E0D56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AE91AD-A063-13F3-5B82-0EDCAC31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24E5DA-1D16-2196-049B-457C1701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1A18D-7981-8F3C-0A57-37ABD9DD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3DFEE-0957-0A8E-818C-33783F87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1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2A7C0-77FC-0F8F-C5C2-4118997A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07D433-66DB-6F49-F84E-7BA82AA85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FAB608-1CD0-DBB9-2C73-8F5A365F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F32CF-CC52-DB5D-289F-FB2AC19D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72690-655F-1DA4-D7D3-A92E2463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6884E9-67A5-0812-70E6-9CAF71AC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F7003-F93C-2645-A8BD-297C4C0B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B8B18-103A-B625-F6E5-BEEFEEF70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FAB6F-0183-EA78-4B1D-7A2A056A9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11CD-D28B-4783-ABD1-4454C3A0EB6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C45E9-89DE-640B-26BA-0D7506D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5AF11-3827-698B-23BA-A33573CBE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969F1-15B4-E92E-BA06-3F828539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238566" cy="6993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08BB8-8F03-1BF5-A3EE-002CE5E0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7" y="3488267"/>
            <a:ext cx="3225800" cy="322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C094D0-F687-EB04-0DC0-8BD7209FF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3133"/>
            <a:ext cx="6502400" cy="650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311190E-AE32-6584-ECF9-78682CD6C57C}"/>
              </a:ext>
            </a:extLst>
          </p:cNvPr>
          <p:cNvGrpSpPr/>
          <p:nvPr/>
        </p:nvGrpSpPr>
        <p:grpSpPr>
          <a:xfrm>
            <a:off x="1621333" y="50798"/>
            <a:ext cx="2189868" cy="2201335"/>
            <a:chOff x="1621333" y="50798"/>
            <a:chExt cx="2189868" cy="220133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4B4B372-A4F6-C744-21F0-135AC03A437A}"/>
                </a:ext>
              </a:extLst>
            </p:cNvPr>
            <p:cNvSpPr/>
            <p:nvPr/>
          </p:nvSpPr>
          <p:spPr>
            <a:xfrm>
              <a:off x="1621333" y="50798"/>
              <a:ext cx="2189868" cy="220133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CF4276-24BC-DA99-197E-A0647491A0EB}"/>
                </a:ext>
              </a:extLst>
            </p:cNvPr>
            <p:cNvSpPr txBox="1"/>
            <p:nvPr/>
          </p:nvSpPr>
          <p:spPr>
            <a:xfrm>
              <a:off x="1774119" y="266464"/>
              <a:ext cx="19034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ША  ЖА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D41B66E-08AC-096A-D46A-936F73457586}"/>
              </a:ext>
            </a:extLst>
          </p:cNvPr>
          <p:cNvGrpSpPr/>
          <p:nvPr/>
        </p:nvGrpSpPr>
        <p:grpSpPr>
          <a:xfrm>
            <a:off x="3750583" y="37107"/>
            <a:ext cx="2368700" cy="2213040"/>
            <a:chOff x="3750583" y="37107"/>
            <a:chExt cx="2368700" cy="221304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03F14D-31DB-D65C-C98E-BA2509D77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0699" y="37107"/>
              <a:ext cx="2200847" cy="221304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C7E2BC-1DB4-CEC4-3BEF-77EA44038B79}"/>
                </a:ext>
              </a:extLst>
            </p:cNvPr>
            <p:cNvSpPr txBox="1"/>
            <p:nvPr/>
          </p:nvSpPr>
          <p:spPr>
            <a:xfrm>
              <a:off x="3750583" y="266464"/>
              <a:ext cx="23687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ЖО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B9DCB22-41A4-EC99-EA37-C37DD0F13DC1}"/>
              </a:ext>
            </a:extLst>
          </p:cNvPr>
          <p:cNvGrpSpPr/>
          <p:nvPr/>
        </p:nvGrpSpPr>
        <p:grpSpPr>
          <a:xfrm>
            <a:off x="5893123" y="45572"/>
            <a:ext cx="2368700" cy="2213040"/>
            <a:chOff x="5893123" y="45572"/>
            <a:chExt cx="2368700" cy="221304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BA6543B-6882-0B91-EF30-BD12848D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4888" y="45572"/>
              <a:ext cx="2200847" cy="221304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072479-C809-70F4-ADCC-893C2B259854}"/>
                </a:ext>
              </a:extLst>
            </p:cNvPr>
            <p:cNvSpPr txBox="1"/>
            <p:nvPr/>
          </p:nvSpPr>
          <p:spPr>
            <a:xfrm>
              <a:off x="5893123" y="274929"/>
              <a:ext cx="23687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ШУ  ЖУ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EB18F0B-A729-01F2-0DDB-DD50F0CA35DC}"/>
              </a:ext>
            </a:extLst>
          </p:cNvPr>
          <p:cNvGrpSpPr/>
          <p:nvPr/>
        </p:nvGrpSpPr>
        <p:grpSpPr>
          <a:xfrm>
            <a:off x="1621333" y="2252133"/>
            <a:ext cx="2184617" cy="2213040"/>
            <a:chOff x="1621333" y="2252133"/>
            <a:chExt cx="2184617" cy="221304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6CD5D69-C31A-F260-8F0E-A5A92918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1333" y="2252133"/>
              <a:ext cx="2184617" cy="22130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766506-A0DF-CCC6-DEBB-FF6F98B5439D}"/>
                </a:ext>
              </a:extLst>
            </p:cNvPr>
            <p:cNvSpPr txBox="1"/>
            <p:nvPr/>
          </p:nvSpPr>
          <p:spPr>
            <a:xfrm>
              <a:off x="1824856" y="2551837"/>
              <a:ext cx="180128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ШИ  ЖИ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8E08A3C-45EB-FD6B-FD0A-BAAC882664B4}"/>
              </a:ext>
            </a:extLst>
          </p:cNvPr>
          <p:cNvGrpSpPr/>
          <p:nvPr/>
        </p:nvGrpSpPr>
        <p:grpSpPr>
          <a:xfrm>
            <a:off x="3537362" y="2243666"/>
            <a:ext cx="2716553" cy="2213040"/>
            <a:chOff x="3537362" y="2243666"/>
            <a:chExt cx="2716553" cy="221304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AEB99DA-2AF7-EAA7-176F-15D6B24E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996" y="2243666"/>
              <a:ext cx="2200847" cy="221304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9169A7-2BF5-C19C-CD8A-71A97DF20DAB}"/>
                </a:ext>
              </a:extLst>
            </p:cNvPr>
            <p:cNvSpPr txBox="1"/>
            <p:nvPr/>
          </p:nvSpPr>
          <p:spPr>
            <a:xfrm>
              <a:off x="3537362" y="2543370"/>
              <a:ext cx="271655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ШЕ  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1A15148-2CA8-ED7D-E269-6418BC656869}"/>
              </a:ext>
            </a:extLst>
          </p:cNvPr>
          <p:cNvGrpSpPr/>
          <p:nvPr/>
        </p:nvGrpSpPr>
        <p:grpSpPr>
          <a:xfrm>
            <a:off x="5948992" y="2243666"/>
            <a:ext cx="2243527" cy="2213040"/>
            <a:chOff x="5948992" y="2243666"/>
            <a:chExt cx="2243527" cy="22130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882FEE6-E91A-B400-8A9B-5A0E4DBA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1672" y="2243666"/>
              <a:ext cx="2200847" cy="221304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F65C2B-C634-BFDC-F516-8D49120E9A76}"/>
                </a:ext>
              </a:extLst>
            </p:cNvPr>
            <p:cNvSpPr txBox="1"/>
            <p:nvPr/>
          </p:nvSpPr>
          <p:spPr>
            <a:xfrm>
              <a:off x="5948992" y="2551837"/>
              <a:ext cx="220084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УШ  УЖ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DA0A2FB-EA6A-845A-5ADE-6F43A010013A}"/>
              </a:ext>
            </a:extLst>
          </p:cNvPr>
          <p:cNvGrpSpPr/>
          <p:nvPr/>
        </p:nvGrpSpPr>
        <p:grpSpPr>
          <a:xfrm>
            <a:off x="1616044" y="4448239"/>
            <a:ext cx="2221810" cy="2213040"/>
            <a:chOff x="1616044" y="4448239"/>
            <a:chExt cx="2221810" cy="221304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0F58DA-29FA-5BAF-E108-E983DFBB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044" y="4448239"/>
              <a:ext cx="2184617" cy="221304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9A4605-97B8-F3EF-889A-BAE64234508B}"/>
                </a:ext>
              </a:extLst>
            </p:cNvPr>
            <p:cNvSpPr txBox="1"/>
            <p:nvPr/>
          </p:nvSpPr>
          <p:spPr>
            <a:xfrm>
              <a:off x="1757170" y="4677596"/>
              <a:ext cx="208068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  </a:t>
              </a: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93579D3-864A-7DF0-12C5-D64425889C42}"/>
              </a:ext>
            </a:extLst>
          </p:cNvPr>
          <p:cNvGrpSpPr/>
          <p:nvPr/>
        </p:nvGrpSpPr>
        <p:grpSpPr>
          <a:xfrm>
            <a:off x="3797483" y="4448239"/>
            <a:ext cx="2200847" cy="2213040"/>
            <a:chOff x="3797483" y="4448239"/>
            <a:chExt cx="2200847" cy="221304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6CA309-F5EB-6731-6290-D1F0FB1E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7483" y="4448239"/>
              <a:ext cx="2200847" cy="22130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399283-2B61-06D0-05B4-FE7E07A63794}"/>
                </a:ext>
              </a:extLst>
            </p:cNvPr>
            <p:cNvSpPr txBox="1"/>
            <p:nvPr/>
          </p:nvSpPr>
          <p:spPr>
            <a:xfrm>
              <a:off x="3895725" y="4677596"/>
              <a:ext cx="201295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  </a:t>
              </a: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6168F47-3808-9C4C-3309-C51C05802434}"/>
              </a:ext>
            </a:extLst>
          </p:cNvPr>
          <p:cNvGrpSpPr/>
          <p:nvPr/>
        </p:nvGrpSpPr>
        <p:grpSpPr>
          <a:xfrm>
            <a:off x="5878167" y="4448239"/>
            <a:ext cx="2308007" cy="2213040"/>
            <a:chOff x="5878167" y="4448239"/>
            <a:chExt cx="2308007" cy="221304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9A087F-F842-A783-DA8A-69E60B779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5327" y="4448239"/>
              <a:ext cx="2200847" cy="221304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8B2939-7DB7-14C2-E1C3-0E58CE3DDC94}"/>
                </a:ext>
              </a:extLst>
            </p:cNvPr>
            <p:cNvSpPr txBox="1"/>
            <p:nvPr/>
          </p:nvSpPr>
          <p:spPr>
            <a:xfrm>
              <a:off x="5878167" y="4677596"/>
              <a:ext cx="227794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ИШ  ИЖ</a:t>
              </a: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3CF1B7E-02A3-7F77-20EE-42E2C57F8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3" y="93133"/>
            <a:ext cx="1063428" cy="9244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49CD6C-B88F-A30F-7FB1-3F7FEC8BC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36" y="1581495"/>
            <a:ext cx="3597391" cy="381354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AD14089-A569-05CB-35D4-5402345DD8BB}"/>
              </a:ext>
            </a:extLst>
          </p:cNvPr>
          <p:cNvSpPr/>
          <p:nvPr/>
        </p:nvSpPr>
        <p:spPr>
          <a:xfrm>
            <a:off x="8475133" y="2243666"/>
            <a:ext cx="3716867" cy="1185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D8996-3E9E-D06E-D3AB-4ED20DEBC1DC}"/>
              </a:ext>
            </a:extLst>
          </p:cNvPr>
          <p:cNvSpPr txBox="1"/>
          <p:nvPr/>
        </p:nvSpPr>
        <p:spPr>
          <a:xfrm>
            <a:off x="8559800" y="2379133"/>
            <a:ext cx="363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Що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знаходиться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кімнаті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21C20-7184-8594-F1A1-C1A7883A2F77}"/>
              </a:ext>
            </a:extLst>
          </p:cNvPr>
          <p:cNvSpPr txBox="1"/>
          <p:nvPr/>
        </p:nvSpPr>
        <p:spPr>
          <a:xfrm>
            <a:off x="8508710" y="2287938"/>
            <a:ext cx="3716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предметів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починається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звук Ш?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A87D6-639E-0A71-CF9D-2B4BA55D3AAE}"/>
              </a:ext>
            </a:extLst>
          </p:cNvPr>
          <p:cNvSpPr txBox="1"/>
          <p:nvPr/>
        </p:nvSpPr>
        <p:spPr>
          <a:xfrm>
            <a:off x="8844060" y="2272943"/>
            <a:ext cx="3083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тут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живе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так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вважаєш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83D61-3F94-90A3-15B0-C5695834D0D6}"/>
              </a:ext>
            </a:extLst>
          </p:cNvPr>
          <p:cNvSpPr txBox="1"/>
          <p:nvPr/>
        </p:nvSpPr>
        <p:spPr>
          <a:xfrm>
            <a:off x="8873067" y="2431724"/>
            <a:ext cx="300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є у тебе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комнаті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45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80390F7-628D-4D71-85DF-FFB785996471}"/>
</file>

<file path=customXml/itemProps2.xml><?xml version="1.0" encoding="utf-8"?>
<ds:datastoreItem xmlns:ds="http://schemas.openxmlformats.org/officeDocument/2006/customXml" ds:itemID="{B26380A9-1BCC-49F6-BBB9-28A04B1B9E42}"/>
</file>

<file path=customXml/itemProps3.xml><?xml version="1.0" encoding="utf-8"?>
<ds:datastoreItem xmlns:ds="http://schemas.openxmlformats.org/officeDocument/2006/customXml" ds:itemID="{CC5D9B6C-B9B6-4EB0-BDD3-7CA73F3518CA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2025-11-29T22:00:21Z</dcterms:created>
  <dcterms:modified xsi:type="dcterms:W3CDTF">2025-12-01T09:18:35Z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