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1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7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4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0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9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1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90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8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6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86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10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B0123-BEA6-4A31-BD03-36C64702EC66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5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D442E1-03B5-B0BB-0ADF-D1C5480FE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90" y="-2876"/>
            <a:ext cx="12583448" cy="70522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8110" y="47972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0024" y="47972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8930" y="469196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7398" y="2484521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70024" y="2492165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93748" y="2474607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54193" y="4503865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76722" y="451169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88930" y="451169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3895" y="4517875"/>
            <a:ext cx="1915831" cy="19158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276" y="2517966"/>
            <a:ext cx="1935496" cy="19354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5478" y="4503793"/>
            <a:ext cx="1926077" cy="19260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5567" y="4569251"/>
            <a:ext cx="1855079" cy="18550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9045" y="479729"/>
            <a:ext cx="1955353" cy="195535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3321" y="500944"/>
            <a:ext cx="1892150" cy="18921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7447" y="577695"/>
            <a:ext cx="1523730" cy="15237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2229" y="2519126"/>
            <a:ext cx="1926078" cy="19260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Крест 35">
            <a:hlinkClick r:id="" action="ppaction://macro?name=DragandDrop"/>
          </p:cNvPr>
          <p:cNvSpPr/>
          <p:nvPr/>
        </p:nvSpPr>
        <p:spPr>
          <a:xfrm rot="8167898">
            <a:off x="3546577" y="773619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Крест 36">
            <a:hlinkClick r:id="" action="ppaction://macro?name=DragandDrop"/>
          </p:cNvPr>
          <p:cNvSpPr/>
          <p:nvPr/>
        </p:nvSpPr>
        <p:spPr>
          <a:xfrm rot="8167898">
            <a:off x="3314373" y="2182977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Крест 48">
            <a:hlinkClick r:id="" action="ppaction://macro?name=DragandDrop"/>
          </p:cNvPr>
          <p:cNvSpPr/>
          <p:nvPr/>
        </p:nvSpPr>
        <p:spPr>
          <a:xfrm rot="8167898">
            <a:off x="5329120" y="2206429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Крест 49">
            <a:hlinkClick r:id="" action="ppaction://macro?name=DragandDrop"/>
          </p:cNvPr>
          <p:cNvSpPr/>
          <p:nvPr/>
        </p:nvSpPr>
        <p:spPr>
          <a:xfrm rot="8167898">
            <a:off x="5526128" y="681333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Кольцо 50">
            <a:hlinkClick r:id="" action="ppaction://macro?name=DragandDrop"/>
          </p:cNvPr>
          <p:cNvSpPr/>
          <p:nvPr/>
        </p:nvSpPr>
        <p:spPr>
          <a:xfrm>
            <a:off x="6960251" y="2168516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Крест 59">
            <a:hlinkClick r:id="" action="ppaction://macro?name=DragandDrop"/>
          </p:cNvPr>
          <p:cNvSpPr/>
          <p:nvPr/>
        </p:nvSpPr>
        <p:spPr>
          <a:xfrm rot="8167898">
            <a:off x="7331457" y="2182977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Крест 60">
            <a:hlinkClick r:id="" action="ppaction://macro?name=DragandDrop"/>
          </p:cNvPr>
          <p:cNvSpPr/>
          <p:nvPr/>
        </p:nvSpPr>
        <p:spPr>
          <a:xfrm rot="8167898">
            <a:off x="3313898" y="4201448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Крест 65">
            <a:hlinkClick r:id="" action="ppaction://macro?name=DragandDrop"/>
          </p:cNvPr>
          <p:cNvSpPr/>
          <p:nvPr/>
        </p:nvSpPr>
        <p:spPr>
          <a:xfrm rot="8167898">
            <a:off x="5304843" y="4214272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Крест 69">
            <a:hlinkClick r:id="" action="ppaction://macro?name=DragandDrop"/>
          </p:cNvPr>
          <p:cNvSpPr/>
          <p:nvPr/>
        </p:nvSpPr>
        <p:spPr>
          <a:xfrm rot="8167898">
            <a:off x="7486774" y="790607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Крест 71">
            <a:hlinkClick r:id="" action="ppaction://macro?name=DragandDrop"/>
          </p:cNvPr>
          <p:cNvSpPr/>
          <p:nvPr/>
        </p:nvSpPr>
        <p:spPr>
          <a:xfrm rot="8167898">
            <a:off x="3539398" y="2742720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Крест 72">
            <a:hlinkClick r:id="" action="ppaction://macro?name=DragandDrop"/>
          </p:cNvPr>
          <p:cNvSpPr/>
          <p:nvPr/>
        </p:nvSpPr>
        <p:spPr>
          <a:xfrm rot="8167898">
            <a:off x="5565803" y="2823216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Крест 74">
            <a:hlinkClick r:id="" action="ppaction://macro?name=DragandDrop"/>
          </p:cNvPr>
          <p:cNvSpPr/>
          <p:nvPr/>
        </p:nvSpPr>
        <p:spPr>
          <a:xfrm rot="8167898">
            <a:off x="3296450" y="6233708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Крест 75">
            <a:hlinkClick r:id="" action="ppaction://macro?name=DragandDrop"/>
          </p:cNvPr>
          <p:cNvSpPr/>
          <p:nvPr/>
        </p:nvSpPr>
        <p:spPr>
          <a:xfrm rot="8167898">
            <a:off x="5322727" y="6239205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Крест 76">
            <a:hlinkClick r:id="" action="ppaction://macro?name=DragandDrop"/>
          </p:cNvPr>
          <p:cNvSpPr/>
          <p:nvPr/>
        </p:nvSpPr>
        <p:spPr>
          <a:xfrm rot="8167898">
            <a:off x="7355671" y="6236667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Крест 77">
            <a:hlinkClick r:id="" action="ppaction://macro?name=DragandDrop"/>
          </p:cNvPr>
          <p:cNvSpPr/>
          <p:nvPr/>
        </p:nvSpPr>
        <p:spPr>
          <a:xfrm rot="8167898">
            <a:off x="3573655" y="4731472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Крест 78">
            <a:hlinkClick r:id="" action="ppaction://macro?name=DragandDrop"/>
          </p:cNvPr>
          <p:cNvSpPr/>
          <p:nvPr/>
        </p:nvSpPr>
        <p:spPr>
          <a:xfrm rot="8167898">
            <a:off x="5593986" y="4718992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Крест 79">
            <a:hlinkClick r:id="" action="ppaction://macro?name=DragandDrop"/>
          </p:cNvPr>
          <p:cNvSpPr/>
          <p:nvPr/>
        </p:nvSpPr>
        <p:spPr>
          <a:xfrm rot="8167898">
            <a:off x="7540300" y="4740697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Кольцо 80">
            <a:hlinkClick r:id="" action="ppaction://macro?name=DragandDrop"/>
          </p:cNvPr>
          <p:cNvSpPr/>
          <p:nvPr/>
        </p:nvSpPr>
        <p:spPr>
          <a:xfrm>
            <a:off x="8955871" y="2170067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Кольцо 81">
            <a:hlinkClick r:id="" action="ppaction://macro?name=DragandDrop"/>
          </p:cNvPr>
          <p:cNvSpPr/>
          <p:nvPr/>
        </p:nvSpPr>
        <p:spPr>
          <a:xfrm>
            <a:off x="4951893" y="4174207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Кольцо 82">
            <a:hlinkClick r:id="" action="ppaction://macro?name=DragandDrop"/>
          </p:cNvPr>
          <p:cNvSpPr/>
          <p:nvPr/>
        </p:nvSpPr>
        <p:spPr>
          <a:xfrm>
            <a:off x="6980949" y="4172360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Кольцо 84">
            <a:hlinkClick r:id="" action="ppaction://macro?name=DragandDrop"/>
          </p:cNvPr>
          <p:cNvSpPr/>
          <p:nvPr/>
        </p:nvSpPr>
        <p:spPr>
          <a:xfrm>
            <a:off x="4932640" y="6212135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Кольцо 85">
            <a:hlinkClick r:id="" action="ppaction://macro?name=DragandDrop"/>
          </p:cNvPr>
          <p:cNvSpPr/>
          <p:nvPr/>
        </p:nvSpPr>
        <p:spPr>
          <a:xfrm>
            <a:off x="6940527" y="6213616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Кольцо 86">
            <a:hlinkClick r:id="" action="ppaction://macro?name=DragandDrop"/>
          </p:cNvPr>
          <p:cNvSpPr/>
          <p:nvPr/>
        </p:nvSpPr>
        <p:spPr>
          <a:xfrm>
            <a:off x="8973471" y="6216097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Кольцо 90">
            <a:hlinkClick r:id="" action="ppaction://macro?name=DragandDrop"/>
          </p:cNvPr>
          <p:cNvSpPr/>
          <p:nvPr/>
        </p:nvSpPr>
        <p:spPr>
          <a:xfrm>
            <a:off x="3549154" y="2761117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Кольцо 91">
            <a:hlinkClick r:id="" action="ppaction://macro?name=DragandDrop"/>
          </p:cNvPr>
          <p:cNvSpPr/>
          <p:nvPr/>
        </p:nvSpPr>
        <p:spPr>
          <a:xfrm>
            <a:off x="5583760" y="2814968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Кольцо 93">
            <a:hlinkClick r:id="" action="ppaction://macro?name=DragandDrop"/>
          </p:cNvPr>
          <p:cNvSpPr/>
          <p:nvPr/>
        </p:nvSpPr>
        <p:spPr>
          <a:xfrm>
            <a:off x="3606648" y="4780461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Кольцо 94">
            <a:hlinkClick r:id="" action="ppaction://macro?name=DragandDrop"/>
          </p:cNvPr>
          <p:cNvSpPr/>
          <p:nvPr/>
        </p:nvSpPr>
        <p:spPr>
          <a:xfrm>
            <a:off x="5639159" y="4745524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Кольцо 68">
            <a:hlinkClick r:id="" action="ppaction://macro?name=DragandDrop"/>
          </p:cNvPr>
          <p:cNvSpPr/>
          <p:nvPr/>
        </p:nvSpPr>
        <p:spPr>
          <a:xfrm>
            <a:off x="5544122" y="717258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Кольцо 58">
            <a:hlinkClick r:id="" action="ppaction://macro?name=DragandDrop"/>
          </p:cNvPr>
          <p:cNvSpPr/>
          <p:nvPr/>
        </p:nvSpPr>
        <p:spPr>
          <a:xfrm>
            <a:off x="4928394" y="2185251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Кольцо 61">
            <a:hlinkClick r:id="" action="ppaction://macro?name=DragandDrop"/>
          </p:cNvPr>
          <p:cNvSpPr/>
          <p:nvPr/>
        </p:nvSpPr>
        <p:spPr>
          <a:xfrm>
            <a:off x="3564759" y="776690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7015" y="2506288"/>
            <a:ext cx="1947174" cy="19471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9" name="Кольцо 88">
            <a:hlinkClick r:id="" action="ppaction://macro?name=DragandDrop"/>
          </p:cNvPr>
          <p:cNvSpPr/>
          <p:nvPr/>
        </p:nvSpPr>
        <p:spPr>
          <a:xfrm>
            <a:off x="7501617" y="817852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Кольцо 92">
            <a:hlinkClick r:id="" action="ppaction://macro?name=DragandDrop"/>
          </p:cNvPr>
          <p:cNvSpPr/>
          <p:nvPr/>
        </p:nvSpPr>
        <p:spPr>
          <a:xfrm>
            <a:off x="7536499" y="2820391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Кольцо 95">
            <a:hlinkClick r:id="" action="ppaction://macro?name=DragandDrop"/>
          </p:cNvPr>
          <p:cNvSpPr/>
          <p:nvPr/>
        </p:nvSpPr>
        <p:spPr>
          <a:xfrm>
            <a:off x="7554509" y="4780556"/>
            <a:ext cx="1368152" cy="1368152"/>
          </a:xfrm>
          <a:prstGeom prst="don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Крест 73">
            <a:hlinkClick r:id="" action="ppaction://macro?name=DragandDrop"/>
          </p:cNvPr>
          <p:cNvSpPr/>
          <p:nvPr/>
        </p:nvSpPr>
        <p:spPr>
          <a:xfrm rot="8167898">
            <a:off x="7520609" y="2815748"/>
            <a:ext cx="1438178" cy="1440000"/>
          </a:xfrm>
          <a:prstGeom prst="plus">
            <a:avLst>
              <a:gd name="adj" fmla="val 38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Крест 66">
            <a:hlinkClick r:id="" action="ppaction://macro?name=DragandDrop"/>
          </p:cNvPr>
          <p:cNvSpPr/>
          <p:nvPr/>
        </p:nvSpPr>
        <p:spPr>
          <a:xfrm rot="8167898">
            <a:off x="7337846" y="4193839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Кольцо 83">
            <a:hlinkClick r:id="" action="ppaction://macro?name=DragandDrop"/>
          </p:cNvPr>
          <p:cNvSpPr/>
          <p:nvPr/>
        </p:nvSpPr>
        <p:spPr>
          <a:xfrm>
            <a:off x="8973471" y="4156789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89EE87D-B5E4-3A5D-DF88-B26A4F592C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6" y="269121"/>
            <a:ext cx="976855" cy="8868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3A227CA-783E-DEEF-CACB-662125B829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" y="1575514"/>
            <a:ext cx="1042486" cy="10424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F4A603-06DD-2CEC-3652-71DF8BEEF0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2671" y="5767088"/>
            <a:ext cx="981541" cy="8900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D732BCE-CCBF-0A07-E20A-20A35131DF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4821" y="1616350"/>
            <a:ext cx="1042506" cy="10425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B2938FF-F75B-3800-4682-481972AAD0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02763" y="1606646"/>
            <a:ext cx="1042506" cy="10425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04CEAD-093B-48B2-3694-260023B19B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89768" y="4569251"/>
            <a:ext cx="1042506" cy="10425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DD2A9CA-85EE-1A7F-C263-9464D8362D7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501" y="4569251"/>
            <a:ext cx="1042506" cy="10425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272BB8B-0426-EFB3-CF53-4703EFACE6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9954" y="4569251"/>
            <a:ext cx="1042506" cy="104250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AC4A61E-4E9C-0FD8-9A66-D2645117F7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89" y="3415901"/>
            <a:ext cx="3171217" cy="3171217"/>
          </a:xfrm>
          <a:prstGeom prst="rect">
            <a:avLst/>
          </a:prstGeom>
        </p:spPr>
      </p:pic>
      <p:sp>
        <p:nvSpPr>
          <p:cNvPr id="34" name="Стрелка: изогнутая вверх 33">
            <a:extLst>
              <a:ext uri="{FF2B5EF4-FFF2-40B4-BE49-F238E27FC236}">
                <a16:creationId xmlns:a16="http://schemas.microsoft.com/office/drawing/2014/main" id="{D04FEF5F-0415-B75A-40C3-65818E9DCF64}"/>
              </a:ext>
            </a:extLst>
          </p:cNvPr>
          <p:cNvSpPr/>
          <p:nvPr/>
        </p:nvSpPr>
        <p:spPr>
          <a:xfrm rot="10800000">
            <a:off x="1111373" y="3243737"/>
            <a:ext cx="993591" cy="668649"/>
          </a:xfrm>
          <a:prstGeom prst="curvedUp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5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50" grpId="0" animBg="1"/>
      <p:bldP spid="50" grpId="1" animBg="1"/>
      <p:bldP spid="50" grpId="2" animBg="1"/>
      <p:bldP spid="70" grpId="0" animBg="1"/>
      <p:bldP spid="70" grpId="1" animBg="1"/>
      <p:bldP spid="72" grpId="0" animBg="1"/>
      <p:bldP spid="72" grpId="1" animBg="1"/>
      <p:bldP spid="73" grpId="0" animBg="1"/>
      <p:bldP spid="73" grpId="1" animBg="1"/>
      <p:bldP spid="78" grpId="0" animBg="1"/>
      <p:bldP spid="78" grpId="1" animBg="1"/>
      <p:bldP spid="78" grpId="2" animBg="1"/>
      <p:bldP spid="79" grpId="0" animBg="1"/>
      <p:bldP spid="79" grpId="1" animBg="1"/>
      <p:bldP spid="80" grpId="0" animBg="1"/>
      <p:bldP spid="80" grpId="1" animBg="1"/>
      <p:bldP spid="91" grpId="0" animBg="1"/>
      <p:bldP spid="91" grpId="1" animBg="1"/>
      <p:bldP spid="92" grpId="0" animBg="1"/>
      <p:bldP spid="92" grpId="1" animBg="1"/>
      <p:bldP spid="94" grpId="0" animBg="1"/>
      <p:bldP spid="94" grpId="1" animBg="1"/>
      <p:bldP spid="94" grpId="2" animBg="1"/>
      <p:bldP spid="95" grpId="0" animBg="1"/>
      <p:bldP spid="95" grpId="1" animBg="1"/>
      <p:bldP spid="69" grpId="0" animBg="1"/>
      <p:bldP spid="69" grpId="1" animBg="1"/>
      <p:bldP spid="69" grpId="2" animBg="1"/>
      <p:bldP spid="62" grpId="0" animBg="1"/>
      <p:bldP spid="62" grpId="1" animBg="1"/>
      <p:bldP spid="62" grpId="2" animBg="1"/>
      <p:bldP spid="89" grpId="0" animBg="1"/>
      <p:bldP spid="89" grpId="1" animBg="1"/>
      <p:bldP spid="89" grpId="2" animBg="1"/>
      <p:bldP spid="93" grpId="0" animBg="1"/>
      <p:bldP spid="93" grpId="1" animBg="1"/>
      <p:bldP spid="93" grpId="2" animBg="1"/>
      <p:bldP spid="96" grpId="0" animBg="1"/>
      <p:bldP spid="96" grpId="1" animBg="1"/>
      <p:bldP spid="96" grpId="2" animBg="1"/>
      <p:bldP spid="74" grpId="0" animBg="1"/>
      <p:bldP spid="74" grpId="1" animBg="1"/>
      <p:bldP spid="74" grpId="2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F5C338D-228E-49AF-8263-1FBCF7E52B28}"/>
</file>

<file path=customXml/itemProps2.xml><?xml version="1.0" encoding="utf-8"?>
<ds:datastoreItem xmlns:ds="http://schemas.openxmlformats.org/officeDocument/2006/customXml" ds:itemID="{4B1206E4-6830-46A2-9DFB-0D2A25866CA1}"/>
</file>

<file path=customXml/itemProps3.xml><?xml version="1.0" encoding="utf-8"?>
<ds:datastoreItem xmlns:ds="http://schemas.openxmlformats.org/officeDocument/2006/customXml" ds:itemID="{7023CE65-F680-4251-8D7F-FDC374436EB0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2025-11-29T17:47:38Z</dcterms:created>
  <dcterms:modified xsi:type="dcterms:W3CDTF">2025-11-29T19:32:18Z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