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9" d="100"/>
          <a:sy n="79" d="100"/>
        </p:scale>
        <p:origin x="264" y="3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0123-BEA6-4A31-BD03-36C64702EC66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E315-DD27-4B00-9305-472FA29F0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112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0123-BEA6-4A31-BD03-36C64702EC66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E315-DD27-4B00-9305-472FA29F0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879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0123-BEA6-4A31-BD03-36C64702EC66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E315-DD27-4B00-9305-472FA29F0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146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0123-BEA6-4A31-BD03-36C64702EC66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E315-DD27-4B00-9305-472FA29F0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804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0123-BEA6-4A31-BD03-36C64702EC66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E315-DD27-4B00-9305-472FA29F0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399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0123-BEA6-4A31-BD03-36C64702EC66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E315-DD27-4B00-9305-472FA29F0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915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0123-BEA6-4A31-BD03-36C64702EC66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E315-DD27-4B00-9305-472FA29F0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900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0123-BEA6-4A31-BD03-36C64702EC66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E315-DD27-4B00-9305-472FA29F0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684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0123-BEA6-4A31-BD03-36C64702EC66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E315-DD27-4B00-9305-472FA29F0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569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0123-BEA6-4A31-BD03-36C64702EC66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E315-DD27-4B00-9305-472FA29F0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868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0123-BEA6-4A31-BD03-36C64702EC66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E315-DD27-4B00-9305-472FA29F0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108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B0123-BEA6-4A31-BD03-36C64702EC66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4E315-DD27-4B00-9305-472FA29F0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459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image" Target="../media/image2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5" Type="http://schemas.openxmlformats.org/officeDocument/2006/relationships/image" Target="../media/image12.png"/><Relationship Id="rId10" Type="http://schemas.microsoft.com/office/2007/relationships/hdphoto" Target="../media/hdphoto2.wdp"/><Relationship Id="rId19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FD442E1-03B5-B0BB-0ADF-D1C5480FED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590" y="-2876"/>
            <a:ext cx="12583448" cy="705226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58110" y="479729"/>
            <a:ext cx="1980000" cy="19800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70024" y="479729"/>
            <a:ext cx="1980000" cy="19800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88930" y="469196"/>
            <a:ext cx="1980000" cy="19800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47398" y="2484521"/>
            <a:ext cx="1980000" cy="19800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70024" y="2492165"/>
            <a:ext cx="1980000" cy="19800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93748" y="2474607"/>
            <a:ext cx="1980000" cy="19800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54193" y="4503865"/>
            <a:ext cx="1980000" cy="19800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76722" y="4511699"/>
            <a:ext cx="1980000" cy="19800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88930" y="4511699"/>
            <a:ext cx="1980000" cy="19800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43895" y="4517875"/>
            <a:ext cx="1915831" cy="191583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2276" y="2517966"/>
            <a:ext cx="1935496" cy="193549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5478" y="4503793"/>
            <a:ext cx="1926077" cy="192607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5567" y="4569251"/>
            <a:ext cx="1855079" cy="185507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28809" y1="12891" x2="27637" y2="46582"/>
                        <a14:foregroundMark x1="42773" y1="35840" x2="59570" y2="45020"/>
                        <a14:foregroundMark x1="53320" y1="37402" x2="61426" y2="44727"/>
                        <a14:foregroundMark x1="35742" y1="22070" x2="35742" y2="29785"/>
                        <a14:foregroundMark x1="59375" y1="35352" x2="62109" y2="50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9045" y="479729"/>
            <a:ext cx="1955353" cy="195535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33321" y="500944"/>
            <a:ext cx="1892150" cy="189215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7447" y="541517"/>
            <a:ext cx="1523730" cy="159608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2229" y="2519126"/>
            <a:ext cx="1926078" cy="192607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6" name="Крест 35">
            <a:hlinkClick r:id="" action="ppaction://macro?name=DragandDrop"/>
          </p:cNvPr>
          <p:cNvSpPr/>
          <p:nvPr/>
        </p:nvSpPr>
        <p:spPr>
          <a:xfrm rot="8167898">
            <a:off x="3585865" y="725534"/>
            <a:ext cx="1438178" cy="1440000"/>
          </a:xfrm>
          <a:prstGeom prst="plus">
            <a:avLst>
              <a:gd name="adj" fmla="val 3848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Крест 36">
            <a:hlinkClick r:id="" action="ppaction://macro?name=DragandDrop"/>
          </p:cNvPr>
          <p:cNvSpPr/>
          <p:nvPr/>
        </p:nvSpPr>
        <p:spPr>
          <a:xfrm rot="8167898">
            <a:off x="3314373" y="2182977"/>
            <a:ext cx="252000" cy="252000"/>
          </a:xfrm>
          <a:prstGeom prst="plus">
            <a:avLst>
              <a:gd name="adj" fmla="val 3848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Крест 48">
            <a:hlinkClick r:id="" action="ppaction://macro?name=DragandDrop"/>
          </p:cNvPr>
          <p:cNvSpPr/>
          <p:nvPr/>
        </p:nvSpPr>
        <p:spPr>
          <a:xfrm rot="8167898">
            <a:off x="5329120" y="2206429"/>
            <a:ext cx="252000" cy="252000"/>
          </a:xfrm>
          <a:prstGeom prst="plus">
            <a:avLst>
              <a:gd name="adj" fmla="val 3848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Крест 49">
            <a:hlinkClick r:id="" action="ppaction://macro?name=DragandDrop"/>
          </p:cNvPr>
          <p:cNvSpPr/>
          <p:nvPr/>
        </p:nvSpPr>
        <p:spPr>
          <a:xfrm rot="8167898">
            <a:off x="5567968" y="687453"/>
            <a:ext cx="1438178" cy="1440000"/>
          </a:xfrm>
          <a:prstGeom prst="plus">
            <a:avLst>
              <a:gd name="adj" fmla="val 3848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Кольцо 50">
            <a:hlinkClick r:id="" action="ppaction://macro?name=DragandDrop"/>
          </p:cNvPr>
          <p:cNvSpPr/>
          <p:nvPr/>
        </p:nvSpPr>
        <p:spPr>
          <a:xfrm>
            <a:off x="6960251" y="2168516"/>
            <a:ext cx="252000" cy="252000"/>
          </a:xfrm>
          <a:prstGeom prst="donu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Крест 59">
            <a:hlinkClick r:id="" action="ppaction://macro?name=DragandDrop"/>
          </p:cNvPr>
          <p:cNvSpPr/>
          <p:nvPr/>
        </p:nvSpPr>
        <p:spPr>
          <a:xfrm rot="8167898">
            <a:off x="7331457" y="2182977"/>
            <a:ext cx="252000" cy="252000"/>
          </a:xfrm>
          <a:prstGeom prst="plus">
            <a:avLst>
              <a:gd name="adj" fmla="val 3848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Крест 60">
            <a:hlinkClick r:id="" action="ppaction://macro?name=DragandDrop"/>
          </p:cNvPr>
          <p:cNvSpPr/>
          <p:nvPr/>
        </p:nvSpPr>
        <p:spPr>
          <a:xfrm rot="8167898">
            <a:off x="3313898" y="4201448"/>
            <a:ext cx="252000" cy="252000"/>
          </a:xfrm>
          <a:prstGeom prst="plus">
            <a:avLst>
              <a:gd name="adj" fmla="val 3848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Крест 65">
            <a:hlinkClick r:id="" action="ppaction://macro?name=DragandDrop"/>
          </p:cNvPr>
          <p:cNvSpPr/>
          <p:nvPr/>
        </p:nvSpPr>
        <p:spPr>
          <a:xfrm rot="8167898">
            <a:off x="5304843" y="4214272"/>
            <a:ext cx="252000" cy="252000"/>
          </a:xfrm>
          <a:prstGeom prst="plus">
            <a:avLst>
              <a:gd name="adj" fmla="val 3848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Крест 69">
            <a:hlinkClick r:id="" action="ppaction://macro?name=DragandDrop"/>
          </p:cNvPr>
          <p:cNvSpPr/>
          <p:nvPr/>
        </p:nvSpPr>
        <p:spPr>
          <a:xfrm rot="8167898">
            <a:off x="7526061" y="785872"/>
            <a:ext cx="1438178" cy="1440000"/>
          </a:xfrm>
          <a:prstGeom prst="plus">
            <a:avLst>
              <a:gd name="adj" fmla="val 3848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Крест 71">
            <a:hlinkClick r:id="" action="ppaction://macro?name=DragandDrop"/>
          </p:cNvPr>
          <p:cNvSpPr/>
          <p:nvPr/>
        </p:nvSpPr>
        <p:spPr>
          <a:xfrm rot="8167898">
            <a:off x="3620184" y="2645081"/>
            <a:ext cx="1438178" cy="1440000"/>
          </a:xfrm>
          <a:prstGeom prst="plus">
            <a:avLst>
              <a:gd name="adj" fmla="val 3848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Крест 72">
            <a:hlinkClick r:id="" action="ppaction://macro?name=DragandDrop"/>
          </p:cNvPr>
          <p:cNvSpPr/>
          <p:nvPr/>
        </p:nvSpPr>
        <p:spPr>
          <a:xfrm rot="8167898">
            <a:off x="5562748" y="2818966"/>
            <a:ext cx="1438178" cy="1440000"/>
          </a:xfrm>
          <a:prstGeom prst="plus">
            <a:avLst>
              <a:gd name="adj" fmla="val 3848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Крест 74">
            <a:hlinkClick r:id="" action="ppaction://macro?name=DragandDrop"/>
          </p:cNvPr>
          <p:cNvSpPr/>
          <p:nvPr/>
        </p:nvSpPr>
        <p:spPr>
          <a:xfrm rot="8167898">
            <a:off x="3296450" y="6233708"/>
            <a:ext cx="252000" cy="252000"/>
          </a:xfrm>
          <a:prstGeom prst="plus">
            <a:avLst>
              <a:gd name="adj" fmla="val 3848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Крест 75">
            <a:hlinkClick r:id="" action="ppaction://macro?name=DragandDrop"/>
          </p:cNvPr>
          <p:cNvSpPr/>
          <p:nvPr/>
        </p:nvSpPr>
        <p:spPr>
          <a:xfrm rot="8167898">
            <a:off x="5322727" y="6239205"/>
            <a:ext cx="252000" cy="252000"/>
          </a:xfrm>
          <a:prstGeom prst="plus">
            <a:avLst>
              <a:gd name="adj" fmla="val 3848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Крест 76">
            <a:hlinkClick r:id="" action="ppaction://macro?name=DragandDrop"/>
          </p:cNvPr>
          <p:cNvSpPr/>
          <p:nvPr/>
        </p:nvSpPr>
        <p:spPr>
          <a:xfrm rot="8167898">
            <a:off x="7355671" y="6236667"/>
            <a:ext cx="252000" cy="252000"/>
          </a:xfrm>
          <a:prstGeom prst="plus">
            <a:avLst>
              <a:gd name="adj" fmla="val 3848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Крест 77">
            <a:hlinkClick r:id="" action="ppaction://macro?name=DragandDrop"/>
          </p:cNvPr>
          <p:cNvSpPr/>
          <p:nvPr/>
        </p:nvSpPr>
        <p:spPr>
          <a:xfrm rot="8167898">
            <a:off x="3612942" y="4671317"/>
            <a:ext cx="1438178" cy="1440000"/>
          </a:xfrm>
          <a:prstGeom prst="plus">
            <a:avLst>
              <a:gd name="adj" fmla="val 3848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Крест 78">
            <a:hlinkClick r:id="" action="ppaction://macro?name=DragandDrop"/>
          </p:cNvPr>
          <p:cNvSpPr/>
          <p:nvPr/>
        </p:nvSpPr>
        <p:spPr>
          <a:xfrm rot="8167898">
            <a:off x="5544830" y="4849714"/>
            <a:ext cx="1438178" cy="1440000"/>
          </a:xfrm>
          <a:prstGeom prst="plus">
            <a:avLst>
              <a:gd name="adj" fmla="val 3848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Крест 79">
            <a:hlinkClick r:id="" action="ppaction://macro?name=DragandDrop"/>
          </p:cNvPr>
          <p:cNvSpPr/>
          <p:nvPr/>
        </p:nvSpPr>
        <p:spPr>
          <a:xfrm rot="8167898">
            <a:off x="7553414" y="4804220"/>
            <a:ext cx="1438178" cy="1440000"/>
          </a:xfrm>
          <a:prstGeom prst="plus">
            <a:avLst>
              <a:gd name="adj" fmla="val 3848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Кольцо 80">
            <a:hlinkClick r:id="" action="ppaction://macro?name=DragandDrop"/>
          </p:cNvPr>
          <p:cNvSpPr/>
          <p:nvPr/>
        </p:nvSpPr>
        <p:spPr>
          <a:xfrm>
            <a:off x="8955871" y="2170067"/>
            <a:ext cx="252000" cy="252000"/>
          </a:xfrm>
          <a:prstGeom prst="donu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Кольцо 81">
            <a:hlinkClick r:id="" action="ppaction://macro?name=DragandDrop"/>
          </p:cNvPr>
          <p:cNvSpPr/>
          <p:nvPr/>
        </p:nvSpPr>
        <p:spPr>
          <a:xfrm>
            <a:off x="4951893" y="4174207"/>
            <a:ext cx="252000" cy="252000"/>
          </a:xfrm>
          <a:prstGeom prst="donu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Кольцо 82">
            <a:hlinkClick r:id="" action="ppaction://macro?name=DragandDrop"/>
          </p:cNvPr>
          <p:cNvSpPr/>
          <p:nvPr/>
        </p:nvSpPr>
        <p:spPr>
          <a:xfrm>
            <a:off x="6980949" y="4172360"/>
            <a:ext cx="252000" cy="252000"/>
          </a:xfrm>
          <a:prstGeom prst="donu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Кольцо 84">
            <a:hlinkClick r:id="" action="ppaction://macro?name=DragandDrop"/>
          </p:cNvPr>
          <p:cNvSpPr/>
          <p:nvPr/>
        </p:nvSpPr>
        <p:spPr>
          <a:xfrm>
            <a:off x="4932640" y="6212135"/>
            <a:ext cx="252000" cy="252000"/>
          </a:xfrm>
          <a:prstGeom prst="donu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Кольцо 85">
            <a:hlinkClick r:id="" action="ppaction://macro?name=DragandDrop"/>
          </p:cNvPr>
          <p:cNvSpPr/>
          <p:nvPr/>
        </p:nvSpPr>
        <p:spPr>
          <a:xfrm>
            <a:off x="6940527" y="6213616"/>
            <a:ext cx="252000" cy="252000"/>
          </a:xfrm>
          <a:prstGeom prst="donu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Кольцо 86">
            <a:hlinkClick r:id="" action="ppaction://macro?name=DragandDrop"/>
          </p:cNvPr>
          <p:cNvSpPr/>
          <p:nvPr/>
        </p:nvSpPr>
        <p:spPr>
          <a:xfrm>
            <a:off x="8973471" y="6216097"/>
            <a:ext cx="252000" cy="252000"/>
          </a:xfrm>
          <a:prstGeom prst="donu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Кольцо 90">
            <a:hlinkClick r:id="" action="ppaction://macro?name=DragandDrop"/>
          </p:cNvPr>
          <p:cNvSpPr/>
          <p:nvPr/>
        </p:nvSpPr>
        <p:spPr>
          <a:xfrm>
            <a:off x="3588441" y="2756382"/>
            <a:ext cx="1368152" cy="1368152"/>
          </a:xfrm>
          <a:prstGeom prst="donu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Кольцо 91">
            <a:hlinkClick r:id="" action="ppaction://macro?name=DragandDrop"/>
          </p:cNvPr>
          <p:cNvSpPr/>
          <p:nvPr/>
        </p:nvSpPr>
        <p:spPr>
          <a:xfrm>
            <a:off x="5623047" y="2810233"/>
            <a:ext cx="1368152" cy="1368152"/>
          </a:xfrm>
          <a:prstGeom prst="donu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Кольцо 93">
            <a:hlinkClick r:id="" action="ppaction://macro?name=DragandDrop"/>
          </p:cNvPr>
          <p:cNvSpPr/>
          <p:nvPr/>
        </p:nvSpPr>
        <p:spPr>
          <a:xfrm>
            <a:off x="3645935" y="4775726"/>
            <a:ext cx="1368152" cy="1368152"/>
          </a:xfrm>
          <a:prstGeom prst="donu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Кольцо 94">
            <a:hlinkClick r:id="" action="ppaction://macro?name=DragandDrop"/>
          </p:cNvPr>
          <p:cNvSpPr/>
          <p:nvPr/>
        </p:nvSpPr>
        <p:spPr>
          <a:xfrm>
            <a:off x="5590003" y="4876246"/>
            <a:ext cx="1368152" cy="1368152"/>
          </a:xfrm>
          <a:prstGeom prst="donu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Кольцо 68">
            <a:hlinkClick r:id="" action="ppaction://macro?name=DragandDrop"/>
          </p:cNvPr>
          <p:cNvSpPr/>
          <p:nvPr/>
        </p:nvSpPr>
        <p:spPr>
          <a:xfrm>
            <a:off x="5583409" y="712523"/>
            <a:ext cx="1368152" cy="1368152"/>
          </a:xfrm>
          <a:prstGeom prst="donu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Кольцо 58">
            <a:hlinkClick r:id="" action="ppaction://macro?name=DragandDrop"/>
          </p:cNvPr>
          <p:cNvSpPr/>
          <p:nvPr/>
        </p:nvSpPr>
        <p:spPr>
          <a:xfrm>
            <a:off x="4928394" y="2185251"/>
            <a:ext cx="252000" cy="252000"/>
          </a:xfrm>
          <a:prstGeom prst="donu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Кольцо 61">
            <a:hlinkClick r:id="" action="ppaction://macro?name=DragandDrop"/>
          </p:cNvPr>
          <p:cNvSpPr/>
          <p:nvPr/>
        </p:nvSpPr>
        <p:spPr>
          <a:xfrm>
            <a:off x="3604047" y="728605"/>
            <a:ext cx="1368152" cy="1368152"/>
          </a:xfrm>
          <a:prstGeom prst="donu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7015" y="2506288"/>
            <a:ext cx="1947174" cy="194717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9" name="Кольцо 88">
            <a:hlinkClick r:id="" action="ppaction://macro?name=DragandDrop"/>
          </p:cNvPr>
          <p:cNvSpPr/>
          <p:nvPr/>
        </p:nvSpPr>
        <p:spPr>
          <a:xfrm>
            <a:off x="7540904" y="813117"/>
            <a:ext cx="1368152" cy="1368152"/>
          </a:xfrm>
          <a:prstGeom prst="donu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Кольцо 92">
            <a:hlinkClick r:id="" action="ppaction://macro?name=DragandDrop"/>
          </p:cNvPr>
          <p:cNvSpPr/>
          <p:nvPr/>
        </p:nvSpPr>
        <p:spPr>
          <a:xfrm>
            <a:off x="7575786" y="2815656"/>
            <a:ext cx="1368152" cy="1368152"/>
          </a:xfrm>
          <a:prstGeom prst="donu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Кольцо 95">
            <a:hlinkClick r:id="" action="ppaction://macro?name=DragandDrop"/>
          </p:cNvPr>
          <p:cNvSpPr/>
          <p:nvPr/>
        </p:nvSpPr>
        <p:spPr>
          <a:xfrm>
            <a:off x="7593796" y="4775821"/>
            <a:ext cx="1368152" cy="1368152"/>
          </a:xfrm>
          <a:prstGeom prst="donu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Крест 73">
            <a:hlinkClick r:id="" action="ppaction://macro?name=DragandDrop"/>
          </p:cNvPr>
          <p:cNvSpPr/>
          <p:nvPr/>
        </p:nvSpPr>
        <p:spPr>
          <a:xfrm rot="8167898">
            <a:off x="7559896" y="2811013"/>
            <a:ext cx="1438178" cy="1440000"/>
          </a:xfrm>
          <a:prstGeom prst="plus">
            <a:avLst>
              <a:gd name="adj" fmla="val 3848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Крест 66">
            <a:hlinkClick r:id="" action="ppaction://macro?name=DragandDrop"/>
          </p:cNvPr>
          <p:cNvSpPr/>
          <p:nvPr/>
        </p:nvSpPr>
        <p:spPr>
          <a:xfrm rot="8167898">
            <a:off x="7337846" y="4193839"/>
            <a:ext cx="252000" cy="252000"/>
          </a:xfrm>
          <a:prstGeom prst="plus">
            <a:avLst>
              <a:gd name="adj" fmla="val 3848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Кольцо 83">
            <a:hlinkClick r:id="" action="ppaction://macro?name=DragandDrop"/>
          </p:cNvPr>
          <p:cNvSpPr/>
          <p:nvPr/>
        </p:nvSpPr>
        <p:spPr>
          <a:xfrm>
            <a:off x="8973471" y="4156789"/>
            <a:ext cx="252000" cy="252000"/>
          </a:xfrm>
          <a:prstGeom prst="donu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89EE87D-B5E4-3A5D-DF88-B26A4F592C6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56" y="269121"/>
            <a:ext cx="976855" cy="88680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3A227CA-783E-DEEF-CACB-662125B8295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7" y="1575514"/>
            <a:ext cx="1042486" cy="104248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4F4A603-06DD-2CEC-3652-71DF8BEEF07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22671" y="5767088"/>
            <a:ext cx="981541" cy="89009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D732BCE-CCBF-0A07-E20A-20A35131DFA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94821" y="1616350"/>
            <a:ext cx="1042506" cy="104250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B2938FF-F75B-3800-4682-481972AAD0E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002763" y="1606646"/>
            <a:ext cx="1042506" cy="104250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804CEAD-093B-48B2-3694-260023B19B5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889768" y="4569251"/>
            <a:ext cx="1042506" cy="104250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DD2A9CA-85EE-1A7F-C263-9464D8362D7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46501" y="4569251"/>
            <a:ext cx="1042506" cy="1042506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272BB8B-0426-EFB3-CF53-4703EFACE67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29954" y="4569251"/>
            <a:ext cx="1042506" cy="104250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AC4A61E-4E9C-0FD8-9A66-D2645117F7C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089" y="3415901"/>
            <a:ext cx="3171217" cy="3171217"/>
          </a:xfrm>
          <a:prstGeom prst="rect">
            <a:avLst/>
          </a:prstGeom>
        </p:spPr>
      </p:pic>
      <p:sp>
        <p:nvSpPr>
          <p:cNvPr id="34" name="Стрелка: изогнутая вверх 33">
            <a:extLst>
              <a:ext uri="{FF2B5EF4-FFF2-40B4-BE49-F238E27FC236}">
                <a16:creationId xmlns:a16="http://schemas.microsoft.com/office/drawing/2014/main" id="{D04FEF5F-0415-B75A-40C3-65818E9DCF64}"/>
              </a:ext>
            </a:extLst>
          </p:cNvPr>
          <p:cNvSpPr/>
          <p:nvPr/>
        </p:nvSpPr>
        <p:spPr>
          <a:xfrm rot="10800000">
            <a:off x="1111373" y="3243737"/>
            <a:ext cx="993591" cy="668649"/>
          </a:xfrm>
          <a:prstGeom prst="curvedUpArrow">
            <a:avLst/>
          </a:prstGeom>
          <a:solidFill>
            <a:srgbClr val="FF0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35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36" grpId="2" animBg="1"/>
      <p:bldP spid="50" grpId="0" animBg="1"/>
      <p:bldP spid="50" grpId="1" animBg="1"/>
      <p:bldP spid="50" grpId="2" animBg="1"/>
      <p:bldP spid="70" grpId="0" animBg="1"/>
      <p:bldP spid="70" grpId="1" animBg="1"/>
      <p:bldP spid="72" grpId="0" animBg="1"/>
      <p:bldP spid="72" grpId="1" animBg="1"/>
      <p:bldP spid="73" grpId="0" animBg="1"/>
      <p:bldP spid="73" grpId="1" animBg="1"/>
      <p:bldP spid="78" grpId="0" animBg="1"/>
      <p:bldP spid="78" grpId="1" animBg="1"/>
      <p:bldP spid="78" grpId="2" animBg="1"/>
      <p:bldP spid="79" grpId="0" animBg="1"/>
      <p:bldP spid="79" grpId="1" animBg="1"/>
      <p:bldP spid="80" grpId="0" animBg="1"/>
      <p:bldP spid="80" grpId="1" animBg="1"/>
      <p:bldP spid="91" grpId="0" animBg="1"/>
      <p:bldP spid="91" grpId="1" animBg="1"/>
      <p:bldP spid="92" grpId="0" animBg="1"/>
      <p:bldP spid="92" grpId="1" animBg="1"/>
      <p:bldP spid="94" grpId="0" animBg="1"/>
      <p:bldP spid="94" grpId="1" animBg="1"/>
      <p:bldP spid="94" grpId="2" animBg="1"/>
      <p:bldP spid="95" grpId="0" animBg="1"/>
      <p:bldP spid="95" grpId="1" animBg="1"/>
      <p:bldP spid="69" grpId="0" animBg="1"/>
      <p:bldP spid="69" grpId="1" animBg="1"/>
      <p:bldP spid="69" grpId="2" animBg="1"/>
      <p:bldP spid="62" grpId="0" animBg="1"/>
      <p:bldP spid="62" grpId="1" animBg="1"/>
      <p:bldP spid="62" grpId="2" animBg="1"/>
      <p:bldP spid="89" grpId="0" animBg="1"/>
      <p:bldP spid="89" grpId="1" animBg="1"/>
      <p:bldP spid="89" grpId="2" animBg="1"/>
      <p:bldP spid="93" grpId="0" animBg="1"/>
      <p:bldP spid="93" grpId="1" animBg="1"/>
      <p:bldP spid="93" grpId="2" animBg="1"/>
      <p:bldP spid="96" grpId="0" animBg="1"/>
      <p:bldP spid="96" grpId="1" animBg="1"/>
      <p:bldP spid="96" grpId="2" animBg="1"/>
      <p:bldP spid="74" grpId="0" animBg="1"/>
      <p:bldP spid="74" grpId="1" animBg="1"/>
      <p:bldP spid="74" grpId="2" animBg="1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2B1F238-2BCB-4737-B098-38A85E952A7C}"/>
</file>

<file path=customXml/itemProps2.xml><?xml version="1.0" encoding="utf-8"?>
<ds:datastoreItem xmlns:ds="http://schemas.openxmlformats.org/officeDocument/2006/customXml" ds:itemID="{6D053FB6-550D-4DCC-A2DA-C6E4DA0D96E1}"/>
</file>

<file path=customXml/itemProps3.xml><?xml version="1.0" encoding="utf-8"?>
<ds:datastoreItem xmlns:ds="http://schemas.openxmlformats.org/officeDocument/2006/customXml" ds:itemID="{12C04ECC-7318-40F0-A9D1-B8FF1A29A6DE}"/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1</cp:revision>
  <dcterms:created xsi:type="dcterms:W3CDTF">2025-11-29T17:47:38Z</dcterms:created>
  <dcterms:modified xsi:type="dcterms:W3CDTF">2025-11-29T18:19:49Z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