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907B-F451-C29A-27F9-3DED7DA39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C5AF7D-A6DB-2286-8E99-4114B1EA2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96D10-2C2C-6381-CCCE-5819F70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32F49-ED43-B0F9-0F37-FDA7AE2B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BCFCC-8C42-5F0C-5FB0-E965C98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D38ED-77E0-3A11-AA64-7AB4A5B3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41FCAA-EC1C-C2C0-F0FF-CB8641EE9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8D7CA-75BB-3DFF-231C-98CD56DD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32C61-26BB-9BEB-DDCE-918F8893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5E3B-5080-7054-883D-9D5A70C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AB5F0E-78A4-8924-DE3C-54C17E23D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CB73A7-6BCD-9510-783B-85E0DA60C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E1364-5FF6-24BE-69B8-60A4821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5996C-A127-7397-BC33-114A4E0C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76E8F-78B9-F822-12B8-8CDEDD40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40529-6A39-B931-11CD-E66486A3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4C84F-5ACB-0DAB-AE33-77D7A9E4A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C3C1-E240-BFAE-85E2-EC5ED00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9F34E-C5B1-4847-E849-00BFA5C0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BD180-3FF7-9508-EA4E-2627C93C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2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4631-A8AA-AE88-E917-1FAD2646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E8189-3E47-D983-A636-7EA29996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A7778-8F9D-19B9-84CD-263D89EF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C9F42-6E18-B93A-E7F6-BEF73C4F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D3E56-303C-B61E-8C69-35105C6F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1C6EF-3679-11BC-7182-5CE9B07F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C8AE3-03F6-9BF7-F78A-67EB39D02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69D37F-3A19-C394-DB97-A379EEC98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E491E-D1F2-25B3-23EE-F8A1C9F6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EE375-7D9A-3824-7497-8E41615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5C8A5-03F2-2061-33AE-1A60067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1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981ED-7EB5-F971-7334-9D2A1058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5E01F-740E-C28D-4B08-075AD1B4A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8D2DF-6094-13EA-46EA-61BD7FC3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CC930-658E-E760-F0D5-D839895F2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023AA8-550F-4E05-073A-2DC50DAD5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5D64FC-EB2F-81A4-DE0F-F8BF06D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D71CE8-862D-5D90-7C00-DC16D461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DA742-D43C-7BB1-92D2-2C326BBD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6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00932-17B8-1A75-867C-BA3BA18E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9FEF9F-CC40-D538-D2AD-17170B99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B67720-631C-A609-C7F1-22E94CA5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7D481C-B50C-B5BF-CFE6-5EFA8ACD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5AC04C-EBC1-F0C9-463D-D8FB3E22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5736EA-7A18-0BA6-D097-BE43175F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FA99BA-2AA4-6866-1974-D078AC38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0A78-E18D-460C-44D9-F2FB22B4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08DCC-4479-04C2-B889-1E67D0B8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9EAC8-3AD3-9A79-E028-9337F38F1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6D31E-FF2C-1650-FB04-86B34E70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4328D-80FF-08C6-AC4E-3437B3CE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409FD-A37A-9992-8E99-7B224B95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9EE7D-7D7A-9F48-3AAD-52DF13F4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B9191C-C40C-2F63-0084-D1E3BDE5B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82DAAA-7C2E-A746-74BC-828E1A59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B941C-F4B9-FB46-853F-83AB057A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B14A8-F3D1-4923-B759-CAF5A347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DFE3B-98E4-2236-010B-A18092D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8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75449-F775-D531-B9FD-F3CEA98B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8C4C6-E30E-FE20-EDC2-B17634B3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3A6FB-B843-79D4-143C-2385BD8BF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E9DC-B3E8-4583-AB9D-6D4AA2558852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9E30E-C8C4-62D1-9C81-71A5E6E86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6CF3C-809D-7CBC-A486-481931EEA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microsoft.com/office/2007/relationships/hdphoto" Target="../media/hdphoto2.wdp"/><Relationship Id="rId30" Type="http://schemas.openxmlformats.org/officeDocument/2006/relationships/image" Target="../media/image27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5051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02" y="1465647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39" y="1412519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380110" y="1348087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97211" y="61594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419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7871" y1="37012" x2="27734" y2="41016"/>
                          <a14:foregroundMark x1="27734" y1="41016" x2="43066" y2="42773"/>
                          <a14:foregroundMark x1="43066" y1="42773" x2="59961" y2="40430"/>
                          <a14:foregroundMark x1="59961" y1="40430" x2="67285" y2="42676"/>
                          <a14:foregroundMark x1="67285" y1="42676" x2="79297" y2="40137"/>
                          <a14:foregroundMark x1="79297" y1="40137" x2="65039" y2="33008"/>
                          <a14:foregroundMark x1="70605" y1="30859" x2="74121" y2="34570"/>
                          <a14:foregroundMark x1="74707" y1="33691" x2="60449" y2="31348"/>
                          <a14:foregroundMark x1="80957" y1="37793" x2="69531" y2="44922"/>
                          <a14:foregroundMark x1="69531" y1="44922" x2="60840" y2="46289"/>
                          <a14:foregroundMark x1="81152" y1="37402" x2="74902" y2="43750"/>
                          <a14:foregroundMark x1="82324" y1="37793" x2="82715" y2="42480"/>
                          <a14:foregroundMark x1="82813" y1="37695" x2="83984" y2="43066"/>
                          <a14:foregroundMark x1="83789" y1="36914" x2="83496" y2="43848"/>
                          <a14:foregroundMark x1="37305" y1="36328" x2="43359" y2="37305"/>
                          <a14:foregroundMark x1="25684" y1="34277" x2="26465" y2="41895"/>
                          <a14:foregroundMark x1="26465" y1="41895" x2="26465" y2="41895"/>
                          <a14:foregroundMark x1="22949" y1="34473" x2="22949" y2="41699"/>
                          <a14:foregroundMark x1="22949" y1="41699" x2="21387" y2="41211"/>
                          <a14:foregroundMark x1="16699" y1="34180" x2="17578" y2="41699"/>
                          <a14:foregroundMark x1="17578" y1="41699" x2="17578" y2="41406"/>
                          <a14:foregroundMark x1="16699" y1="37305" x2="16797" y2="41211"/>
                          <a14:foregroundMark x1="20508" y1="37305" x2="25293" y2="47070"/>
                          <a14:foregroundMark x1="25293" y1="47070" x2="26270" y2="44434"/>
                          <a14:foregroundMark x1="25391" y1="39258" x2="27441" y2="40527"/>
                          <a14:foregroundMark x1="27734" y1="37793" x2="31836" y2="44238"/>
                          <a14:foregroundMark x1="31836" y1="44238" x2="34082" y2="41699"/>
                          <a14:foregroundMark x1="34961" y1="40723" x2="35645" y2="44727"/>
                          <a14:foregroundMark x1="36426" y1="42090" x2="39355" y2="44336"/>
                          <a14:foregroundMark x1="40527" y1="43164" x2="42090" y2="44531"/>
                          <a14:foregroundMark x1="42871" y1="43457" x2="43848" y2="44043"/>
                          <a14:foregroundMark x1="42578" y1="43945" x2="41699" y2="45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8" t="39120" r="15061" b="26420"/>
            <a:stretch>
              <a:fillRect/>
            </a:stretch>
          </p:blipFill>
          <p:spPr>
            <a:xfrm>
              <a:off x="1950562" y="124313"/>
              <a:ext cx="1476417" cy="81280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9845" y="39047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71469" y="124313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528310" y="2985709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486534" y="2985709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440749" y="2985709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568643" y="2985709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440710" y="2961717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21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52364" y="1364896"/>
            <a:ext cx="4974767" cy="1225402"/>
            <a:chOff x="1327825" y="-49204"/>
            <a:chExt cx="4974767" cy="12254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087" y="16680"/>
              <a:ext cx="979295" cy="1022033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3079681" y="10420"/>
              <a:ext cx="1154359" cy="115435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7457" y="21395"/>
              <a:ext cx="1030575" cy="1075551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1511" y="3189"/>
              <a:ext cx="1151905" cy="115190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488307" y="2960014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538945" y="296001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472176" y="296001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487261" y="2947210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281535" y="2947210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3" r="-5069"/>
          <a:stretch>
            <a:fillRect/>
          </a:stretch>
        </p:blipFill>
        <p:spPr>
          <a:xfrm>
            <a:off x="5720400" y="1373147"/>
            <a:ext cx="3166233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29038" y="1261888"/>
            <a:ext cx="4974767" cy="1457070"/>
            <a:chOff x="1583466" y="-214273"/>
            <a:chExt cx="4974767" cy="1457070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463899" y="3003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7017" y="-214273"/>
              <a:ext cx="1457070" cy="14570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26" y="-54224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8148" y="-17417"/>
              <a:ext cx="1121532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59" y="-195080"/>
              <a:ext cx="1430409" cy="1430409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24316" y1="37109" x2="58984" y2="37012"/>
                        <a14:foregroundMark x1="58984" y1="37012" x2="75293" y2="44727"/>
                        <a14:foregroundMark x1="75293" y1="44727" x2="77148" y2="68945"/>
                        <a14:foregroundMark x1="77148" y1="68945" x2="51758" y2="73730"/>
                        <a14:foregroundMark x1="51758" y1="73730" x2="32813" y2="70898"/>
                        <a14:foregroundMark x1="32813" y1="70898" x2="22266" y2="45117"/>
                        <a14:foregroundMark x1="22266" y1="45117" x2="22266" y2="35742"/>
                        <a14:foregroundMark x1="20215" y1="29590" x2="21484" y2="72754"/>
                        <a14:foregroundMark x1="15527" y1="61426" x2="20801" y2="62109"/>
                        <a14:foregroundMark x1="25391" y1="38184" x2="22852" y2="66699"/>
                        <a14:foregroundMark x1="30859" y1="35742" x2="39063" y2="59863"/>
                        <a14:foregroundMark x1="39063" y1="59863" x2="53906" y2="53320"/>
                        <a14:foregroundMark x1="53906" y1="53320" x2="69238" y2="56836"/>
                        <a14:foregroundMark x1="68555" y1="44727" x2="44336" y2="53906"/>
                        <a14:foregroundMark x1="44336" y1="53906" x2="66797" y2="45703"/>
                        <a14:foregroundMark x1="66797" y1="45703" x2="67969" y2="44238"/>
                        <a14:foregroundMark x1="46777" y1="42188" x2="63184" y2="60742"/>
                        <a14:foregroundMark x1="63184" y1="60742" x2="63086" y2="60840"/>
                        <a14:foregroundMark x1="32520" y1="56445" x2="33594" y2="63965"/>
                        <a14:foregroundMark x1="34180" y1="57910" x2="36523" y2="67578"/>
                        <a14:foregroundMark x1="39258" y1="59180" x2="43457" y2="64160"/>
                        <a14:foregroundMark x1="45996" y1="65039" x2="47168" y2="69043"/>
                        <a14:foregroundMark x1="52832" y1="69434" x2="52832" y2="69434"/>
                        <a14:foregroundMark x1="52051" y1="66699" x2="54102" y2="69824"/>
                        <a14:foregroundMark x1="60156" y1="64453" x2="61035" y2="67285"/>
                        <a14:foregroundMark x1="61035" y1="65625" x2="61621" y2="67090"/>
                        <a14:foregroundMark x1="60156" y1="68750" x2="53711" y2="65625"/>
                        <a14:foregroundMark x1="45703" y1="68359" x2="44238" y2="69043"/>
                        <a14:foregroundMark x1="40527" y1="64844" x2="63379" y2="64648"/>
                        <a14:foregroundMark x1="63379" y1="64648" x2="35938" y2="65234"/>
                        <a14:foregroundMark x1="39844" y1="65820" x2="57031" y2="66113"/>
                        <a14:foregroundMark x1="57031" y1="66113" x2="59375" y2="65918"/>
                        <a14:foregroundMark x1="32715" y1="65430" x2="53711" y2="65430"/>
                        <a14:foregroundMark x1="39063" y1="67285" x2="47363" y2="66699"/>
                        <a14:foregroundMark x1="14063" y1="65625" x2="21387" y2="61914"/>
                        <a14:foregroundMark x1="74414" y1="33398" x2="61426" y2="39844"/>
                        <a14:foregroundMark x1="75293" y1="29590" x2="75781" y2="50000"/>
                        <a14:foregroundMark x1="75781" y1="50000" x2="75684" y2="49902"/>
                        <a14:foregroundMark x1="79102" y1="34180" x2="78613" y2="73633"/>
                        <a14:foregroundMark x1="32715" y1="74512" x2="54980" y2="74707"/>
                        <a14:foregroundMark x1="54980" y1="74707" x2="67773" y2="73828"/>
                        <a14:foregroundMark x1="71094" y1="74902" x2="63184" y2="76172"/>
                        <a14:foregroundMark x1="53027" y1="75879" x2="31934" y2="74902"/>
                        <a14:foregroundMark x1="80273" y1="59961" x2="85547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838" y="861577"/>
            <a:ext cx="3562789" cy="362969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31688" y="3015770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582327" y="3026544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581149" y="3023081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499001" y="3015770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291171" y="3007046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145" y="1055869"/>
            <a:ext cx="3064188" cy="3064188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332300" y="1358618"/>
            <a:ext cx="5060388" cy="1225402"/>
            <a:chOff x="1341765" y="-28658"/>
            <a:chExt cx="5060388" cy="1225402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4324" y="59123"/>
              <a:ext cx="969348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200883" y="45445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57164" y="49099"/>
              <a:ext cx="917042" cy="964243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183386" y="-25783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389299" y="2899755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419036" y="2904312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344180" y="2910714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306880" y="2928594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371195" y="2918738"/>
            <a:ext cx="912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52364" y="1328225"/>
            <a:ext cx="4974767" cy="1347525"/>
            <a:chOff x="1717384" y="-80099"/>
            <a:chExt cx="4974767" cy="134752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8284" y="56158"/>
              <a:ext cx="969348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0828" y="-682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7435" y="140793"/>
              <a:ext cx="932616" cy="93261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5920" y="-80099"/>
              <a:ext cx="1347525" cy="1347525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787050" y="2971382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1849858" y="2971382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2946355" y="2971382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092260" y="2971382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186" y="1497969"/>
            <a:ext cx="2549431" cy="2549431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65476" y="1361715"/>
            <a:ext cx="4974767" cy="1247295"/>
            <a:chOff x="1566050" y="8705"/>
            <a:chExt cx="4974767" cy="1247295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9889" y="136732"/>
              <a:ext cx="969348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433" y="86957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554" y="97660"/>
              <a:ext cx="1109902" cy="1158340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763270" y="2999248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822659" y="2948792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2923730" y="2960326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064727" y="2944056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462" y="920710"/>
            <a:ext cx="3411572" cy="341157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472234" y="3023884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49171" y="3029635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693021" y="3051207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79378" y="3042867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602810" y="3058536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224" y="1257178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6" y="1191625"/>
            <a:ext cx="2820673" cy="296891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15DDF9-6FD7-8984-08CD-053228196A6F}"/>
              </a:ext>
            </a:extLst>
          </p:cNvPr>
          <p:cNvGrpSpPr/>
          <p:nvPr/>
        </p:nvGrpSpPr>
        <p:grpSpPr>
          <a:xfrm>
            <a:off x="330514" y="1353633"/>
            <a:ext cx="4974767" cy="1225402"/>
            <a:chOff x="-9339702" y="-3718790"/>
            <a:chExt cx="4974767" cy="1225402"/>
          </a:xfrm>
        </p:grpSpPr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C14E4E9E-F564-F17A-92CC-26BAC52528C4}"/>
                </a:ext>
              </a:extLst>
            </p:cNvPr>
            <p:cNvGrpSpPr/>
            <p:nvPr/>
          </p:nvGrpSpPr>
          <p:grpSpPr>
            <a:xfrm>
              <a:off x="-9339702" y="-3718790"/>
              <a:ext cx="4974767" cy="1225402"/>
              <a:chOff x="1148096" y="-9071"/>
              <a:chExt cx="4974767" cy="1225402"/>
            </a:xfrm>
          </p:grpSpPr>
          <p:pic>
            <p:nvPicPr>
              <p:cNvPr id="149" name="Рисунок 148">
                <a:extLst>
                  <a:ext uri="{FF2B5EF4-FFF2-40B4-BE49-F238E27FC236}">
                    <a16:creationId xmlns:a16="http://schemas.microsoft.com/office/drawing/2014/main" id="{5224E347-6C24-9654-60AC-C38CA74AA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8096" y="-9071"/>
                <a:ext cx="4974767" cy="1225402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3E49981D-AF7C-3944-A1FF-87737F0E4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41675" y="256886"/>
                <a:ext cx="684298" cy="684298"/>
              </a:xfrm>
              <a:prstGeom prst="rect">
                <a:avLst/>
              </a:prstGeom>
            </p:spPr>
          </p:pic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68EE8417-7FA5-1D12-8000-CAC245D1D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80645" y="198211"/>
                <a:ext cx="776931" cy="810838"/>
              </a:xfrm>
              <a:prstGeom prst="rect">
                <a:avLst/>
              </a:prstGeom>
            </p:spPr>
          </p:pic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9268299E-5701-EDCA-7E28-29806888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154" y="31861"/>
                <a:ext cx="1164437" cy="1164437"/>
              </a:xfrm>
              <a:prstGeom prst="rect">
                <a:avLst/>
              </a:prstGeom>
            </p:spPr>
          </p:pic>
          <p:pic>
            <p:nvPicPr>
              <p:cNvPr id="156" name="Рисунок 155">
                <a:extLst>
                  <a:ext uri="{FF2B5EF4-FFF2-40B4-BE49-F238E27FC236}">
                    <a16:creationId xmlns:a16="http://schemas.microsoft.com/office/drawing/2014/main" id="{15118560-275B-006A-15F1-0D537050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6928" y="95559"/>
                <a:ext cx="1075309" cy="1075309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BD4804-AB4F-334E-ABD3-7B221640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1691" y="-3581137"/>
              <a:ext cx="767371" cy="93581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48B49-8520-B9C1-36C9-1FEF00D07F3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986943" y="1394377"/>
            <a:ext cx="151193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6FD801-07CA-4B30-BF11-EFC2B033236D}"/>
</file>

<file path=customXml/itemProps2.xml><?xml version="1.0" encoding="utf-8"?>
<ds:datastoreItem xmlns:ds="http://schemas.openxmlformats.org/officeDocument/2006/customXml" ds:itemID="{E9293E0C-B659-46B2-91FB-BE2DFB65C4F2}"/>
</file>

<file path=customXml/itemProps3.xml><?xml version="1.0" encoding="utf-8"?>
<ds:datastoreItem xmlns:ds="http://schemas.openxmlformats.org/officeDocument/2006/customXml" ds:itemID="{7AEDD845-2C5E-4A4A-B9EC-8A404061FD1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Широкоэкранный</PresentationFormat>
  <Paragraphs>38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2025-11-30T21:13:28Z</dcterms:created>
  <dcterms:modified xsi:type="dcterms:W3CDTF">2025-11-30T21:13:37Z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